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4" r:id="rId2"/>
    <p:sldId id="264" r:id="rId3"/>
    <p:sldId id="303" r:id="rId4"/>
    <p:sldId id="266" r:id="rId5"/>
    <p:sldId id="268" r:id="rId6"/>
    <p:sldId id="286" r:id="rId7"/>
    <p:sldId id="288" r:id="rId8"/>
    <p:sldId id="296" r:id="rId9"/>
    <p:sldId id="297" r:id="rId10"/>
    <p:sldId id="298" r:id="rId11"/>
    <p:sldId id="293" r:id="rId12"/>
    <p:sldId id="289" r:id="rId13"/>
    <p:sldId id="299" r:id="rId14"/>
    <p:sldId id="300" r:id="rId15"/>
    <p:sldId id="301" r:id="rId16"/>
    <p:sldId id="302" r:id="rId17"/>
    <p:sldId id="285" r:id="rId18"/>
    <p:sldId id="295" r:id="rId19"/>
    <p:sldId id="291" r:id="rId20"/>
    <p:sldId id="292" r:id="rId21"/>
    <p:sldId id="304" r:id="rId22"/>
  </p:sldIdLst>
  <p:sldSz cx="6858000" cy="9906000" type="A4"/>
  <p:notesSz cx="9866313" cy="142954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3174" y="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56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165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371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870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701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430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510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043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04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3539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40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390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176C1-4C2B-42F4-9B93-2AB06C19CB78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448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2505" y="190500"/>
            <a:ext cx="6533148" cy="10048374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1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報道機関様</a:t>
            </a:r>
            <a:endParaRPr lang="ja-JP" altLang="en-US" sz="148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3281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449704" y="206414"/>
            <a:ext cx="1905560" cy="8405152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第１７回若鮎大会</a:t>
            </a:r>
            <a:endParaRPr lang="ja-JP" altLang="en-US" sz="8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287302" y="206414"/>
            <a:ext cx="3994028" cy="9238527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endParaRPr lang="ja-JP" altLang="en-US" sz="18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287302" y="341376"/>
            <a:ext cx="3994028" cy="8961120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139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招待者受付</a:t>
            </a:r>
            <a:endParaRPr lang="ja-JP" altLang="en-US" sz="20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402484" y="206414"/>
            <a:ext cx="1905560" cy="8405152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ＱＣサークル岐阜地区</a:t>
            </a:r>
            <a:endParaRPr lang="ja-JP" altLang="en-US" sz="4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3090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2505" y="190500"/>
            <a:ext cx="6533148" cy="10048374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1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周年行事用</a:t>
            </a:r>
            <a:endParaRPr lang="en-US" altLang="ja-JP" sz="1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料理準備室</a:t>
            </a:r>
            <a:endParaRPr lang="ja-JP" altLang="en-US" sz="148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1259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449704" y="206414"/>
            <a:ext cx="1905560" cy="8405152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第１７回若鮎大会</a:t>
            </a:r>
            <a:endParaRPr lang="ja-JP" altLang="en-US" sz="8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287302" y="206414"/>
            <a:ext cx="3994028" cy="9238527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endParaRPr lang="ja-JP" altLang="en-US" sz="18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287302" y="949123"/>
            <a:ext cx="3994028" cy="8495818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1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昼食会場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5402484" y="206414"/>
            <a:ext cx="1905560" cy="8405152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ＱＣサークル岐阜地区</a:t>
            </a:r>
            <a:endParaRPr lang="ja-JP" altLang="en-US" sz="4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2477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449704" y="206414"/>
            <a:ext cx="1905560" cy="8405152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第１７回若鮎大会</a:t>
            </a:r>
            <a:endParaRPr lang="ja-JP" altLang="en-US" sz="8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287302" y="206414"/>
            <a:ext cx="3994028" cy="9238527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endParaRPr lang="ja-JP" altLang="en-US" sz="18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287302" y="949123"/>
            <a:ext cx="3994028" cy="8495818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1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昼食会場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5402484" y="206414"/>
            <a:ext cx="1905560" cy="8405152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ＱＣサークル岐阜地区</a:t>
            </a:r>
            <a:endParaRPr lang="ja-JP" altLang="en-US" sz="4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5307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449704" y="206414"/>
            <a:ext cx="1905560" cy="8405152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第１７回若鮎大会</a:t>
            </a:r>
            <a:endParaRPr lang="ja-JP" altLang="en-US" sz="8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287302" y="206414"/>
            <a:ext cx="3994028" cy="9238527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endParaRPr lang="ja-JP" altLang="en-US" sz="18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287302" y="949123"/>
            <a:ext cx="3994028" cy="8495818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1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昼食会場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5402484" y="206414"/>
            <a:ext cx="1905560" cy="8405152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ＱＣサークル岐阜地区</a:t>
            </a:r>
            <a:endParaRPr lang="ja-JP" altLang="en-US" sz="4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34604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449704" y="206414"/>
            <a:ext cx="1905560" cy="8405152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第１７回若鮎大会</a:t>
            </a:r>
            <a:endParaRPr lang="ja-JP" altLang="en-US" sz="8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287302" y="206414"/>
            <a:ext cx="3994028" cy="9238527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endParaRPr lang="ja-JP" altLang="en-US" sz="18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287302" y="949123"/>
            <a:ext cx="3994028" cy="8495818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1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昼食会場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5402484" y="206414"/>
            <a:ext cx="1905560" cy="8405152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ＱＣサークル岐阜地区</a:t>
            </a:r>
            <a:endParaRPr lang="ja-JP" altLang="en-US" sz="4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08200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449704" y="206414"/>
            <a:ext cx="1905560" cy="8405152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第１７回若鮎大会</a:t>
            </a:r>
            <a:endParaRPr lang="ja-JP" altLang="en-US" sz="8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287302" y="206414"/>
            <a:ext cx="3994028" cy="9238527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endParaRPr lang="ja-JP" altLang="en-US" sz="18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287302" y="949123"/>
            <a:ext cx="3994028" cy="8495818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1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昼食会場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5402484" y="206414"/>
            <a:ext cx="1905560" cy="8405152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ＱＣサークル岐阜地区</a:t>
            </a:r>
            <a:endParaRPr lang="ja-JP" altLang="en-US" sz="4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15141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2505" y="0"/>
            <a:ext cx="6533148" cy="10238874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199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第１会場</a:t>
            </a:r>
            <a:endParaRPr lang="ja-JP" altLang="en-US" sz="239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64123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2505" y="0"/>
            <a:ext cx="6533148" cy="10238874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199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第２会場</a:t>
            </a:r>
            <a:endParaRPr lang="ja-JP" altLang="en-US" sz="239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74049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2505" y="0"/>
            <a:ext cx="6533148" cy="10238874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199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審査会場</a:t>
            </a:r>
            <a:endParaRPr lang="ja-JP" altLang="en-US" sz="239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7556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26330" y="190500"/>
            <a:ext cx="6533148" cy="10048374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第６５０７回ＱＣサークル</a:t>
            </a:r>
            <a:endParaRPr lang="en-US" altLang="ja-JP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48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第１７回岐阜地区小集団改善活動</a:t>
            </a:r>
            <a:r>
              <a:rPr lang="ja-JP" altLang="en-US" sz="72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若鮎大会</a:t>
            </a:r>
            <a:endParaRPr lang="en-US" altLang="ja-JP" sz="1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15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</a:t>
            </a:r>
            <a:r>
              <a:rPr lang="ja-JP" altLang="en-US" sz="16600" b="0" cap="none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会場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330" y="190500"/>
            <a:ext cx="2090654" cy="227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41054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2505" y="92600"/>
            <a:ext cx="6533148" cy="9745884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13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発表者</a:t>
            </a:r>
            <a:endParaRPr lang="en-US" altLang="ja-JP" sz="13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35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アシスタント</a:t>
            </a:r>
          </a:p>
        </p:txBody>
      </p:sp>
    </p:spTree>
    <p:extLst>
      <p:ext uri="{BB962C8B-B14F-4D97-AF65-F5344CB8AC3E}">
        <p14:creationId xmlns:p14="http://schemas.microsoft.com/office/powerpoint/2010/main" val="24590048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E6D3F9A-E05D-4B4F-9D4C-BF6342489B8B}"/>
              </a:ext>
            </a:extLst>
          </p:cNvPr>
          <p:cNvSpPr txBox="1"/>
          <p:nvPr/>
        </p:nvSpPr>
        <p:spPr>
          <a:xfrm>
            <a:off x="347472" y="304801"/>
            <a:ext cx="61630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QC</a:t>
            </a:r>
            <a:r>
              <a:rPr kumimoji="1"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サークル東海支部・地区役員</a:t>
            </a:r>
            <a:endParaRPr kumimoji="1" lang="en-US" altLang="ja-JP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　　　　　　食事会場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24D435F-8EAF-429E-BB69-BDC4C8A44A07}"/>
              </a:ext>
            </a:extLst>
          </p:cNvPr>
          <p:cNvSpPr txBox="1"/>
          <p:nvPr/>
        </p:nvSpPr>
        <p:spPr>
          <a:xfrm>
            <a:off x="347472" y="1469136"/>
            <a:ext cx="6589776" cy="8272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東海支部世話人　大山是夫様</a:t>
            </a:r>
            <a:endParaRPr kumimoji="1" lang="en-US" altLang="ja-JP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支部長　高柳好之様</a:t>
            </a:r>
            <a:endParaRPr kumimoji="1" lang="en-US" altLang="ja-JP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幹事長　近藤稔明様</a:t>
            </a:r>
            <a:endParaRPr kumimoji="1" lang="en-US" altLang="ja-JP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愛知地区幹事長　新見嘉章様</a:t>
            </a:r>
            <a:endParaRPr kumimoji="1" lang="en-US" altLang="ja-JP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三重地区地区長　福田　淳様</a:t>
            </a:r>
            <a:endParaRPr kumimoji="1" lang="en-US" altLang="ja-JP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幹事長　片岡滋男様</a:t>
            </a:r>
            <a:endParaRPr kumimoji="1" lang="en-US" altLang="ja-JP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静岡地区地区長　秋山佳信様</a:t>
            </a:r>
            <a:endParaRPr kumimoji="1" lang="en-US" altLang="ja-JP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幹事長　亀井　聡様</a:t>
            </a:r>
            <a:endParaRPr kumimoji="1" lang="en-US" altLang="ja-JP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岐阜地区地区長　天野正三様</a:t>
            </a:r>
            <a:endParaRPr kumimoji="1" lang="en-US" altLang="ja-JP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副地区長　鈴井正人様</a:t>
            </a:r>
          </a:p>
        </p:txBody>
      </p:sp>
    </p:spTree>
    <p:extLst>
      <p:ext uri="{BB962C8B-B14F-4D97-AF65-F5344CB8AC3E}">
        <p14:creationId xmlns:p14="http://schemas.microsoft.com/office/powerpoint/2010/main" val="201706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26330" y="190500"/>
            <a:ext cx="6533148" cy="10048374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第６５０７回ＱＣサークル</a:t>
            </a:r>
            <a:endParaRPr lang="en-US" altLang="ja-JP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48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第１７回岐阜地区小集団改善活動</a:t>
            </a:r>
            <a:r>
              <a:rPr lang="ja-JP" altLang="en-US" sz="72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若鮎大会</a:t>
            </a:r>
            <a:endParaRPr lang="en-US" altLang="ja-JP" sz="1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15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</a:t>
            </a:r>
            <a:r>
              <a:rPr lang="ja-JP" altLang="en-US" sz="13800" b="0" cap="none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会場５Ｆ</a:t>
            </a:r>
            <a:endParaRPr lang="ja-JP" altLang="en-US" sz="16600" b="0" cap="none" dirty="0">
              <a:ln w="0"/>
              <a:solidFill>
                <a:srgbClr val="0000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330" y="190500"/>
            <a:ext cx="2090654" cy="227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156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2505" y="0"/>
            <a:ext cx="6533148" cy="10238874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19900" spc="-1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幹事控室</a:t>
            </a:r>
            <a:endParaRPr lang="ja-JP" altLang="en-US" sz="23900" b="0" cap="none" spc="-1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1625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2505" y="0"/>
            <a:ext cx="6533148" cy="10238874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199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講師</a:t>
            </a:r>
            <a:endParaRPr lang="en-US" altLang="ja-JP" sz="199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99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来賓　</a:t>
            </a:r>
            <a:endParaRPr lang="ja-JP" altLang="en-US" sz="239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835557" y="4852529"/>
            <a:ext cx="3247043" cy="519629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algn="ctr"/>
            <a:r>
              <a:rPr lang="ja-JP" altLang="en-US" sz="199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控室</a:t>
            </a:r>
          </a:p>
        </p:txBody>
      </p:sp>
    </p:spTree>
    <p:extLst>
      <p:ext uri="{BB962C8B-B14F-4D97-AF65-F5344CB8AC3E}">
        <p14:creationId xmlns:p14="http://schemas.microsoft.com/office/powerpoint/2010/main" val="4060125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594032" y="206413"/>
            <a:ext cx="3994028" cy="9238527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18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お手洗い</a:t>
            </a:r>
            <a:endParaRPr lang="ja-JP" altLang="en-US" sz="18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0" y="206414"/>
            <a:ext cx="3994028" cy="9238527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endParaRPr lang="ja-JP" altLang="en-US" sz="18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上矢印 2"/>
          <p:cNvSpPr/>
          <p:nvPr/>
        </p:nvSpPr>
        <p:spPr>
          <a:xfrm>
            <a:off x="115747" y="3786851"/>
            <a:ext cx="1770927" cy="5461321"/>
          </a:xfrm>
          <a:prstGeom prst="upArrow">
            <a:avLst>
              <a:gd name="adj1" fmla="val 50000"/>
              <a:gd name="adj2" fmla="val 604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6776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449704" y="206414"/>
            <a:ext cx="1905560" cy="8405152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第１７回若鮎大会</a:t>
            </a:r>
            <a:endParaRPr lang="ja-JP" altLang="en-US" sz="8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287302" y="206414"/>
            <a:ext cx="3994028" cy="9238527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endParaRPr lang="ja-JP" altLang="en-US" sz="18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287302" y="1315654"/>
            <a:ext cx="3994028" cy="7712599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20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受</a:t>
            </a:r>
            <a:r>
              <a:rPr lang="ja-JP" altLang="en-US" sz="2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 </a:t>
            </a:r>
            <a:r>
              <a:rPr lang="ja-JP" altLang="en-US" sz="20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付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5402484" y="206414"/>
            <a:ext cx="1905560" cy="8405152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ＱＣサークル岐阜地区</a:t>
            </a:r>
            <a:endParaRPr lang="ja-JP" altLang="en-US" sz="4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62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449704" y="206414"/>
            <a:ext cx="1905560" cy="8405152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第１７回若鮎大会</a:t>
            </a:r>
            <a:endParaRPr lang="ja-JP" altLang="en-US" sz="8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287302" y="206414"/>
            <a:ext cx="3994028" cy="9238527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endParaRPr lang="ja-JP" altLang="en-US" sz="18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287302" y="1315654"/>
            <a:ext cx="3994028" cy="7712599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139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一般受付</a:t>
            </a:r>
            <a:endParaRPr lang="ja-JP" altLang="en-US" sz="20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402484" y="206414"/>
            <a:ext cx="1905560" cy="8405152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ＱＣサークル岐阜地区</a:t>
            </a:r>
            <a:endParaRPr lang="ja-JP" altLang="en-US" sz="4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263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449704" y="206414"/>
            <a:ext cx="1905560" cy="8405152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第１７回若鮎大会</a:t>
            </a:r>
            <a:endParaRPr lang="ja-JP" altLang="en-US" sz="8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287302" y="206414"/>
            <a:ext cx="3994028" cy="9238527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endParaRPr lang="ja-JP" altLang="en-US" sz="18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287302" y="341376"/>
            <a:ext cx="3994028" cy="8961120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139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発表者受付</a:t>
            </a:r>
            <a:endParaRPr lang="ja-JP" altLang="en-US" sz="20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402484" y="206414"/>
            <a:ext cx="1905560" cy="8405152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ＱＣサークル岐阜地区</a:t>
            </a:r>
            <a:endParaRPr lang="ja-JP" altLang="en-US" sz="4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6441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732</TotalTime>
  <Words>258</Words>
  <Application>Microsoft Office PowerPoint</Application>
  <PresentationFormat>A4 210 x 297 mm</PresentationFormat>
  <Paragraphs>60</Paragraphs>
  <Slides>21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6" baseType="lpstr">
      <vt:lpstr>HGP創英角ｺﾞｼｯｸUB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杉坂 周子</dc:creator>
  <cp:lastModifiedBy>KONDO, Mitsuhiko / 近藤 光彦</cp:lastModifiedBy>
  <cp:revision>48</cp:revision>
  <cp:lastPrinted>2023-10-25T04:34:27Z</cp:lastPrinted>
  <dcterms:created xsi:type="dcterms:W3CDTF">2018-10-02T09:06:56Z</dcterms:created>
  <dcterms:modified xsi:type="dcterms:W3CDTF">2023-12-04T06:36:58Z</dcterms:modified>
</cp:coreProperties>
</file>