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80" r:id="rId3"/>
    <p:sldId id="263" r:id="rId4"/>
    <p:sldId id="281" r:id="rId5"/>
    <p:sldId id="266" r:id="rId6"/>
    <p:sldId id="279" r:id="rId7"/>
    <p:sldId id="278" r:id="rId8"/>
    <p:sldId id="270" r:id="rId9"/>
    <p:sldId id="272" r:id="rId10"/>
    <p:sldId id="274" r:id="rId11"/>
    <p:sldId id="273" r:id="rId12"/>
    <p:sldId id="276" r:id="rId13"/>
    <p:sldId id="275" r:id="rId14"/>
    <p:sldId id="277" r:id="rId15"/>
    <p:sldId id="290" r:id="rId16"/>
    <p:sldId id="289" r:id="rId17"/>
    <p:sldId id="291" r:id="rId18"/>
    <p:sldId id="292" r:id="rId19"/>
    <p:sldId id="271" r:id="rId20"/>
    <p:sldId id="284" r:id="rId21"/>
    <p:sldId id="267" r:id="rId22"/>
    <p:sldId id="269" r:id="rId23"/>
    <p:sldId id="283" r:id="rId24"/>
    <p:sldId id="285" r:id="rId25"/>
    <p:sldId id="286" r:id="rId26"/>
    <p:sldId id="301" r:id="rId27"/>
    <p:sldId id="288" r:id="rId28"/>
    <p:sldId id="287" r:id="rId29"/>
    <p:sldId id="294" r:id="rId30"/>
    <p:sldId id="295" r:id="rId31"/>
    <p:sldId id="296" r:id="rId32"/>
    <p:sldId id="298" r:id="rId33"/>
    <p:sldId id="297" r:id="rId34"/>
    <p:sldId id="299" r:id="rId35"/>
    <p:sldId id="258" r:id="rId36"/>
    <p:sldId id="257" r:id="rId37"/>
    <p:sldId id="261" r:id="rId38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5E4-293D-478E-96BD-C97C82B5B9C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71F7-117A-4C7C-9F01-AEA8D6C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3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5E4-293D-478E-96BD-C97C82B5B9C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71F7-117A-4C7C-9F01-AEA8D6C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24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5E4-293D-478E-96BD-C97C82B5B9C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71F7-117A-4C7C-9F01-AEA8D6C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01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5E4-293D-478E-96BD-C97C82B5B9C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71F7-117A-4C7C-9F01-AEA8D6C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33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5E4-293D-478E-96BD-C97C82B5B9C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71F7-117A-4C7C-9F01-AEA8D6C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41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5E4-293D-478E-96BD-C97C82B5B9C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71F7-117A-4C7C-9F01-AEA8D6C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73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5E4-293D-478E-96BD-C97C82B5B9C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71F7-117A-4C7C-9F01-AEA8D6C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9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5E4-293D-478E-96BD-C97C82B5B9C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71F7-117A-4C7C-9F01-AEA8D6C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33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5E4-293D-478E-96BD-C97C82B5B9C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71F7-117A-4C7C-9F01-AEA8D6C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70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5E4-293D-478E-96BD-C97C82B5B9C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71F7-117A-4C7C-9F01-AEA8D6C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9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5E4-293D-478E-96BD-C97C82B5B9C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71F7-117A-4C7C-9F01-AEA8D6C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8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A5E4-293D-478E-96BD-C97C82B5B9CC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71F7-117A-4C7C-9F01-AEA8D6C12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2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6FB3A25-D958-4892-924F-24FDEC41A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04573"/>
              </p:ext>
            </p:extLst>
          </p:nvPr>
        </p:nvGraphicFramePr>
        <p:xfrm>
          <a:off x="764117" y="489398"/>
          <a:ext cx="7886700" cy="1926858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377895231"/>
                    </a:ext>
                  </a:extLst>
                </a:gridCol>
              </a:tblGrid>
              <a:tr h="191266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第１</a:t>
                      </a:r>
                      <a:r>
                        <a:rPr lang="en-US" altLang="ja-JP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7</a:t>
                      </a:r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回 若鮎大会</a:t>
                      </a:r>
                      <a:b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</a:br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会場マニュアル</a:t>
                      </a:r>
                    </a:p>
                  </a:txBody>
                  <a:tcPr marL="6618" marR="6618" marT="6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338540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09F5BB8-98BC-4E23-B272-5C9639E77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54971"/>
              </p:ext>
            </p:extLst>
          </p:nvPr>
        </p:nvGraphicFramePr>
        <p:xfrm>
          <a:off x="6917267" y="5427132"/>
          <a:ext cx="1733550" cy="1278467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33689033"/>
                    </a:ext>
                  </a:extLst>
                </a:gridCol>
              </a:tblGrid>
              <a:tr h="127846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会場</a:t>
                      </a:r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:</a:t>
                      </a:r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大垣情報工房</a:t>
                      </a:r>
                      <a:endParaRPr lang="en-US" altLang="ja-JP" sz="1500" b="0" i="0" u="none" strike="noStrike" dirty="0">
                        <a:solidFill>
                          <a:srgbClr val="000000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開催日</a:t>
                      </a:r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:2023.10.27</a:t>
                      </a:r>
                    </a:p>
                    <a:p>
                      <a:pPr algn="l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行事担当</a:t>
                      </a:r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:</a:t>
                      </a:r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イビデン</a:t>
                      </a:r>
                    </a:p>
                  </a:txBody>
                  <a:tcPr marL="6618" marR="6618" marT="54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47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44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8141FCA-5D72-4179-8A69-F53536240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66" y="315163"/>
            <a:ext cx="7924800" cy="50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033DC2-47DD-4952-8184-528DD1758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59022"/>
            <a:ext cx="8636000" cy="55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8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C4960D4-5BA8-4994-98D9-834E1BBF2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82088"/>
            <a:ext cx="8890000" cy="49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8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7CBE24E-25CA-4658-86F0-7A7B9E90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5" y="265007"/>
            <a:ext cx="8632190" cy="52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9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5821B3B-430C-4D5E-ADB3-8F43D7C8A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18" y="519289"/>
            <a:ext cx="8409937" cy="58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7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6FB3A25-D958-4892-924F-24FDEC41A595}"/>
              </a:ext>
            </a:extLst>
          </p:cNvPr>
          <p:cNvGraphicFramePr>
            <a:graphicFrameLocks noGrp="1"/>
          </p:cNvGraphicFramePr>
          <p:nvPr/>
        </p:nvGraphicFramePr>
        <p:xfrm>
          <a:off x="975784" y="463998"/>
          <a:ext cx="7886700" cy="1926858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377895231"/>
                    </a:ext>
                  </a:extLst>
                </a:gridCol>
              </a:tblGrid>
              <a:tr h="191266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第１</a:t>
                      </a:r>
                      <a:r>
                        <a:rPr lang="en-US" altLang="ja-JP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7</a:t>
                      </a:r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回 若鮎大会</a:t>
                      </a:r>
                      <a:b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</a:br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会場レイアウト</a:t>
                      </a:r>
                    </a:p>
                  </a:txBody>
                  <a:tcPr marL="6618" marR="6618" marT="6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338540"/>
                  </a:ext>
                </a:extLst>
              </a:tr>
            </a:tbl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9C91557-50E7-4273-A456-8C19D3BDE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80084"/>
              </p:ext>
            </p:extLst>
          </p:nvPr>
        </p:nvGraphicFramePr>
        <p:xfrm>
          <a:off x="535517" y="3429000"/>
          <a:ext cx="7886700" cy="1865898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3689033"/>
                    </a:ext>
                  </a:extLst>
                </a:gridCol>
              </a:tblGrid>
              <a:tr h="18597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1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第２会場</a:t>
                      </a:r>
                      <a:br>
                        <a:rPr lang="ja-JP" altLang="en-US" sz="61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</a:br>
                      <a:r>
                        <a:rPr lang="ja-JP" altLang="en-US" sz="61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セミナーホール</a:t>
                      </a:r>
                    </a:p>
                  </a:txBody>
                  <a:tcPr marL="6618" marR="6618" marT="6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47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79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990F3D6-0CC4-4BDD-92FB-3F1BABDDAA27}"/>
              </a:ext>
            </a:extLst>
          </p:cNvPr>
          <p:cNvSpPr/>
          <p:nvPr/>
        </p:nvSpPr>
        <p:spPr>
          <a:xfrm>
            <a:off x="1176866" y="6019799"/>
            <a:ext cx="715433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>
                <a:solidFill>
                  <a:schemeClr val="tx1"/>
                </a:solidFill>
              </a:rPr>
              <a:t>※</a:t>
            </a:r>
            <a:r>
              <a:rPr kumimoji="1" lang="ja-JP" altLang="en-US" b="1" dirty="0">
                <a:solidFill>
                  <a:schemeClr val="tx1"/>
                </a:solidFill>
              </a:rPr>
              <a:t>発表席には、椅子にサークル名紙を貼る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691C32C-1439-45A4-9123-0066F41CB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309880"/>
            <a:ext cx="873252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7A5C747-EB12-408A-8CCD-187357C7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387771"/>
            <a:ext cx="8390467" cy="409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7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072947A-E2B6-4B4B-B3D5-C417A8FD2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5" y="193021"/>
            <a:ext cx="8593667" cy="52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6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A03997-2361-42E6-919C-4A2CFD570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57200"/>
            <a:ext cx="8915400" cy="59436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2E95DC-08BE-474F-B7BD-38D7B007E2B6}"/>
              </a:ext>
            </a:extLst>
          </p:cNvPr>
          <p:cNvSpPr txBox="1"/>
          <p:nvPr/>
        </p:nvSpPr>
        <p:spPr>
          <a:xfrm>
            <a:off x="269385" y="690293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セミナー室全体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9E0030-F7B3-45A3-B1E9-CF433A2E0AA3}"/>
              </a:ext>
            </a:extLst>
          </p:cNvPr>
          <p:cNvSpPr txBox="1"/>
          <p:nvPr/>
        </p:nvSpPr>
        <p:spPr>
          <a:xfrm>
            <a:off x="5394540" y="520776"/>
            <a:ext cx="34163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❶発表台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台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❷</a:t>
            </a:r>
            <a:r>
              <a:rPr kumimoji="1" lang="en-US" altLang="ja-JP" sz="2800" dirty="0">
                <a:solidFill>
                  <a:schemeClr val="bg1"/>
                </a:solidFill>
              </a:rPr>
              <a:t>QC</a:t>
            </a:r>
            <a:r>
              <a:rPr kumimoji="1" lang="ja-JP" altLang="en-US" sz="2800" dirty="0">
                <a:solidFill>
                  <a:schemeClr val="bg1"/>
                </a:solidFill>
              </a:rPr>
              <a:t>旗（大）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枚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❸司会者位置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❹</a:t>
            </a:r>
            <a:r>
              <a:rPr kumimoji="1" lang="en-US" altLang="ja-JP" sz="2800" dirty="0">
                <a:solidFill>
                  <a:schemeClr val="bg1"/>
                </a:solidFill>
              </a:rPr>
              <a:t>QC</a:t>
            </a:r>
            <a:r>
              <a:rPr kumimoji="1" lang="ja-JP" altLang="en-US" sz="2800" dirty="0">
                <a:solidFill>
                  <a:schemeClr val="bg1"/>
                </a:solidFill>
              </a:rPr>
              <a:t>旗中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枚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❺発表者控え机廃止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endParaRPr kumimoji="1"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14B063-5685-4988-992F-0CC2E37B910F}"/>
              </a:ext>
            </a:extLst>
          </p:cNvPr>
          <p:cNvSpPr txBox="1"/>
          <p:nvPr/>
        </p:nvSpPr>
        <p:spPr>
          <a:xfrm>
            <a:off x="6197470" y="315361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❶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D31BC4-D2FB-4167-8443-FF0468C2D76A}"/>
              </a:ext>
            </a:extLst>
          </p:cNvPr>
          <p:cNvSpPr txBox="1"/>
          <p:nvPr/>
        </p:nvSpPr>
        <p:spPr>
          <a:xfrm>
            <a:off x="2883310" y="302279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❸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442AC2-A44F-4D03-AD50-491B77AEF507}"/>
              </a:ext>
            </a:extLst>
          </p:cNvPr>
          <p:cNvSpPr txBox="1"/>
          <p:nvPr/>
        </p:nvSpPr>
        <p:spPr>
          <a:xfrm>
            <a:off x="4540390" y="290577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❸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F55370-8281-483C-9BBD-A2A1AB7B35BF}"/>
              </a:ext>
            </a:extLst>
          </p:cNvPr>
          <p:cNvSpPr txBox="1"/>
          <p:nvPr/>
        </p:nvSpPr>
        <p:spPr>
          <a:xfrm>
            <a:off x="6197470" y="347862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❷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F0E053F-7D8A-47B6-94AC-8277B22C0DE0}"/>
              </a:ext>
            </a:extLst>
          </p:cNvPr>
          <p:cNvSpPr txBox="1"/>
          <p:nvPr/>
        </p:nvSpPr>
        <p:spPr>
          <a:xfrm>
            <a:off x="1940688" y="36768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❹</a:t>
            </a:r>
          </a:p>
        </p:txBody>
      </p:sp>
    </p:spTree>
    <p:extLst>
      <p:ext uri="{BB962C8B-B14F-4D97-AF65-F5344CB8AC3E}">
        <p14:creationId xmlns:p14="http://schemas.microsoft.com/office/powerpoint/2010/main" val="42670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6FB3A25-D958-4892-924F-24FDEC41A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96358"/>
              </p:ext>
            </p:extLst>
          </p:nvPr>
        </p:nvGraphicFramePr>
        <p:xfrm>
          <a:off x="975784" y="463998"/>
          <a:ext cx="7886700" cy="1926858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377895231"/>
                    </a:ext>
                  </a:extLst>
                </a:gridCol>
              </a:tblGrid>
              <a:tr h="191266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第１</a:t>
                      </a:r>
                      <a:r>
                        <a:rPr lang="en-US" altLang="ja-JP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7</a:t>
                      </a:r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回 若鮎大会</a:t>
                      </a:r>
                      <a:b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</a:br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会場レイアウト</a:t>
                      </a:r>
                    </a:p>
                  </a:txBody>
                  <a:tcPr marL="6618" marR="6618" marT="6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338540"/>
                  </a:ext>
                </a:extLst>
              </a:tr>
            </a:tbl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9C91557-50E7-4273-A456-8C19D3BDE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702930"/>
              </p:ext>
            </p:extLst>
          </p:nvPr>
        </p:nvGraphicFramePr>
        <p:xfrm>
          <a:off x="535517" y="3429000"/>
          <a:ext cx="7886700" cy="1865898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3689033"/>
                    </a:ext>
                  </a:extLst>
                </a:gridCol>
              </a:tblGrid>
              <a:tr h="18597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1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第１会場</a:t>
                      </a:r>
                      <a:br>
                        <a:rPr lang="ja-JP" altLang="en-US" sz="61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</a:br>
                      <a:r>
                        <a:rPr lang="ja-JP" altLang="en-US" sz="61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スインクホール</a:t>
                      </a:r>
                    </a:p>
                  </a:txBody>
                  <a:tcPr marL="6618" marR="6618" marT="6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47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46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B450BB2-62C3-4813-92F3-6AC414FE7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461010"/>
            <a:ext cx="8900160" cy="593598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3DFCC-61F7-42F9-BE01-4511157E8917}"/>
              </a:ext>
            </a:extLst>
          </p:cNvPr>
          <p:cNvSpPr txBox="1"/>
          <p:nvPr/>
        </p:nvSpPr>
        <p:spPr>
          <a:xfrm>
            <a:off x="4155617" y="620433"/>
            <a:ext cx="47083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❶長机１個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❷白布１枚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❸各講評者氏名</a:t>
            </a:r>
            <a:r>
              <a:rPr kumimoji="1" lang="en-US" altLang="ja-JP" sz="2800" dirty="0">
                <a:solidFill>
                  <a:schemeClr val="bg1"/>
                </a:solidFill>
              </a:rPr>
              <a:t>A3</a:t>
            </a:r>
            <a:r>
              <a:rPr kumimoji="1" lang="ja-JP" altLang="en-US" sz="2800" dirty="0">
                <a:solidFill>
                  <a:schemeClr val="bg1"/>
                </a:solidFill>
              </a:rPr>
              <a:t>用紙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❹会場世話人表示</a:t>
            </a:r>
            <a:r>
              <a:rPr kumimoji="1" lang="en-US" altLang="ja-JP" sz="2800" dirty="0">
                <a:solidFill>
                  <a:schemeClr val="bg1"/>
                </a:solidFill>
              </a:rPr>
              <a:t>A3</a:t>
            </a:r>
            <a:r>
              <a:rPr kumimoji="1" lang="ja-JP" altLang="en-US" sz="2800" dirty="0">
                <a:solidFill>
                  <a:schemeClr val="bg1"/>
                </a:solidFill>
              </a:rPr>
              <a:t>用紙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枚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❺消毒用シート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個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❻記念品人数分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F963E4-EE6F-4B23-B9F5-D81E4A2A6524}"/>
              </a:ext>
            </a:extLst>
          </p:cNvPr>
          <p:cNvSpPr txBox="1"/>
          <p:nvPr/>
        </p:nvSpPr>
        <p:spPr>
          <a:xfrm>
            <a:off x="5565998" y="573223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❷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DFAEE5-05F9-4FEB-9C95-258ECE276A37}"/>
              </a:ext>
            </a:extLst>
          </p:cNvPr>
          <p:cNvSpPr txBox="1"/>
          <p:nvPr/>
        </p:nvSpPr>
        <p:spPr>
          <a:xfrm>
            <a:off x="4436533" y="428525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❶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DFE2EC-CE17-4151-9C7C-762DFFEF83A6}"/>
              </a:ext>
            </a:extLst>
          </p:cNvPr>
          <p:cNvSpPr txBox="1"/>
          <p:nvPr/>
        </p:nvSpPr>
        <p:spPr>
          <a:xfrm>
            <a:off x="3560582" y="510567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❹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0D7CFB-9F07-4C0B-8E38-61E0378E845E}"/>
              </a:ext>
            </a:extLst>
          </p:cNvPr>
          <p:cNvSpPr txBox="1"/>
          <p:nvPr/>
        </p:nvSpPr>
        <p:spPr>
          <a:xfrm>
            <a:off x="4878521" y="510567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F82C71-3035-4FAF-A3F9-FF3921417020}"/>
              </a:ext>
            </a:extLst>
          </p:cNvPr>
          <p:cNvSpPr txBox="1"/>
          <p:nvPr/>
        </p:nvSpPr>
        <p:spPr>
          <a:xfrm>
            <a:off x="629635" y="62043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講評者席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F55D3A6-570A-457F-B458-2661138F0FD1}"/>
              </a:ext>
            </a:extLst>
          </p:cNvPr>
          <p:cNvSpPr txBox="1"/>
          <p:nvPr/>
        </p:nvSpPr>
        <p:spPr>
          <a:xfrm>
            <a:off x="3870694" y="39928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❺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E64A18D-3179-4B56-94D6-C22FFE8DECFC}"/>
              </a:ext>
            </a:extLst>
          </p:cNvPr>
          <p:cNvSpPr txBox="1"/>
          <p:nvPr/>
        </p:nvSpPr>
        <p:spPr>
          <a:xfrm>
            <a:off x="3458650" y="445245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❻</a:t>
            </a:r>
          </a:p>
        </p:txBody>
      </p:sp>
    </p:spTree>
    <p:extLst>
      <p:ext uri="{BB962C8B-B14F-4D97-AF65-F5344CB8AC3E}">
        <p14:creationId xmlns:p14="http://schemas.microsoft.com/office/powerpoint/2010/main" val="4091888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724F91-3E61-4967-8FC3-B88C4C7F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83870"/>
            <a:ext cx="8839200" cy="589026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DC6B1F-8AFE-4D35-83AE-DCD9890B7989}"/>
              </a:ext>
            </a:extLst>
          </p:cNvPr>
          <p:cNvSpPr txBox="1"/>
          <p:nvPr/>
        </p:nvSpPr>
        <p:spPr>
          <a:xfrm>
            <a:off x="304800" y="62230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発表台設置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6E560D-8F37-4AFA-86BA-8474F7FD26FF}"/>
              </a:ext>
            </a:extLst>
          </p:cNvPr>
          <p:cNvSpPr txBox="1"/>
          <p:nvPr/>
        </p:nvSpPr>
        <p:spPr>
          <a:xfrm>
            <a:off x="5117164" y="742633"/>
            <a:ext cx="32399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❶アクリル板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枚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❷</a:t>
            </a:r>
            <a:r>
              <a:rPr kumimoji="1" lang="en-US" altLang="ja-JP" sz="2800" dirty="0">
                <a:solidFill>
                  <a:schemeClr val="bg1"/>
                </a:solidFill>
              </a:rPr>
              <a:t>QC</a:t>
            </a:r>
            <a:r>
              <a:rPr kumimoji="1" lang="ja-JP" altLang="en-US" sz="2800" dirty="0">
                <a:solidFill>
                  <a:schemeClr val="bg1"/>
                </a:solidFill>
              </a:rPr>
              <a:t>旗大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枚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❸大会名パネル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枚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❹発表</a:t>
            </a:r>
            <a:r>
              <a:rPr kumimoji="1" lang="en-US" altLang="ja-JP" sz="2800" dirty="0">
                <a:solidFill>
                  <a:schemeClr val="bg1"/>
                </a:solidFill>
              </a:rPr>
              <a:t>No.</a:t>
            </a:r>
            <a:r>
              <a:rPr kumimoji="1" lang="ja-JP" altLang="en-US" sz="2800" dirty="0">
                <a:solidFill>
                  <a:schemeClr val="bg1"/>
                </a:solidFill>
              </a:rPr>
              <a:t>表示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台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❺発表者立ち位置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B91356-0C44-4CC7-80E6-BEB237849FED}"/>
              </a:ext>
            </a:extLst>
          </p:cNvPr>
          <p:cNvSpPr txBox="1"/>
          <p:nvPr/>
        </p:nvSpPr>
        <p:spPr>
          <a:xfrm>
            <a:off x="4136316" y="257917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914459-E3A7-4384-979B-8F5AD3AD8766}"/>
              </a:ext>
            </a:extLst>
          </p:cNvPr>
          <p:cNvSpPr txBox="1"/>
          <p:nvPr/>
        </p:nvSpPr>
        <p:spPr>
          <a:xfrm>
            <a:off x="3976965" y="393681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E96574-D8BF-4AD2-A3B7-C46AA51367A6}"/>
              </a:ext>
            </a:extLst>
          </p:cNvPr>
          <p:cNvSpPr txBox="1"/>
          <p:nvPr/>
        </p:nvSpPr>
        <p:spPr>
          <a:xfrm>
            <a:off x="6542034" y="335203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❸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CC2D886-5A0D-4E37-A233-BC30C629EC47}"/>
              </a:ext>
            </a:extLst>
          </p:cNvPr>
          <p:cNvSpPr txBox="1"/>
          <p:nvPr/>
        </p:nvSpPr>
        <p:spPr>
          <a:xfrm>
            <a:off x="7918174" y="35432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❹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5F93D5C-0DF8-454E-8A1D-169147CA6E97}"/>
              </a:ext>
            </a:extLst>
          </p:cNvPr>
          <p:cNvCxnSpPr>
            <a:cxnSpLocks/>
          </p:cNvCxnSpPr>
          <p:nvPr/>
        </p:nvCxnSpPr>
        <p:spPr>
          <a:xfrm>
            <a:off x="2303064" y="6389511"/>
            <a:ext cx="1399822" cy="0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358905-60F5-4DD9-8F38-39525E76A7EC}"/>
              </a:ext>
            </a:extLst>
          </p:cNvPr>
          <p:cNvSpPr txBox="1"/>
          <p:nvPr/>
        </p:nvSpPr>
        <p:spPr>
          <a:xfrm>
            <a:off x="1708029" y="587846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❺</a:t>
            </a:r>
          </a:p>
        </p:txBody>
      </p:sp>
    </p:spTree>
    <p:extLst>
      <p:ext uri="{BB962C8B-B14F-4D97-AF65-F5344CB8AC3E}">
        <p14:creationId xmlns:p14="http://schemas.microsoft.com/office/powerpoint/2010/main" val="158982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4DBBD96-A7F3-4FAE-AE74-D1F42252B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9" y="490126"/>
            <a:ext cx="8816622" cy="587774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151C41-74E4-42A0-B736-18D365D81247}"/>
              </a:ext>
            </a:extLst>
          </p:cNvPr>
          <p:cNvSpPr txBox="1"/>
          <p:nvPr/>
        </p:nvSpPr>
        <p:spPr>
          <a:xfrm>
            <a:off x="304800" y="62230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ビデオカメラ設置位置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F22438-50E9-4036-B5FF-F850E8106D87}"/>
              </a:ext>
            </a:extLst>
          </p:cNvPr>
          <p:cNvSpPr txBox="1"/>
          <p:nvPr/>
        </p:nvSpPr>
        <p:spPr>
          <a:xfrm>
            <a:off x="5392896" y="2258422"/>
            <a:ext cx="32399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❶ビデオカメラ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台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❷三脚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台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endParaRPr kumimoji="1"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3659BB-0E34-4771-93B6-C405A725DE6D}"/>
              </a:ext>
            </a:extLst>
          </p:cNvPr>
          <p:cNvSpPr txBox="1"/>
          <p:nvPr/>
        </p:nvSpPr>
        <p:spPr>
          <a:xfrm>
            <a:off x="688622" y="236614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❶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FEA50D8-449D-414A-B53D-571C08B067AC}"/>
              </a:ext>
            </a:extLst>
          </p:cNvPr>
          <p:cNvSpPr txBox="1"/>
          <p:nvPr/>
        </p:nvSpPr>
        <p:spPr>
          <a:xfrm>
            <a:off x="391104" y="317192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❷</a:t>
            </a:r>
          </a:p>
        </p:txBody>
      </p:sp>
    </p:spTree>
    <p:extLst>
      <p:ext uri="{BB962C8B-B14F-4D97-AF65-F5344CB8AC3E}">
        <p14:creationId xmlns:p14="http://schemas.microsoft.com/office/powerpoint/2010/main" val="4025779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D212C5-31F4-4313-9C59-137621422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445770"/>
            <a:ext cx="8930640" cy="59664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539293-A141-41BC-8E98-0D834A6049D0}"/>
              </a:ext>
            </a:extLst>
          </p:cNvPr>
          <p:cNvSpPr txBox="1"/>
          <p:nvPr/>
        </p:nvSpPr>
        <p:spPr>
          <a:xfrm>
            <a:off x="269385" y="69029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セミナー室入り口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7BE0A2-B911-416C-98F0-8F264F4EB5CB}"/>
              </a:ext>
            </a:extLst>
          </p:cNvPr>
          <p:cNvSpPr txBox="1"/>
          <p:nvPr/>
        </p:nvSpPr>
        <p:spPr>
          <a:xfrm>
            <a:off x="5338096" y="951903"/>
            <a:ext cx="36311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❶会場表示</a:t>
            </a:r>
            <a:r>
              <a:rPr kumimoji="1" lang="en-US" altLang="ja-JP" sz="2800" dirty="0">
                <a:solidFill>
                  <a:schemeClr val="bg1"/>
                </a:solidFill>
              </a:rPr>
              <a:t>A3</a:t>
            </a:r>
            <a:r>
              <a:rPr kumimoji="1" lang="ja-JP" altLang="en-US" sz="2800" dirty="0">
                <a:solidFill>
                  <a:schemeClr val="bg1"/>
                </a:solidFill>
              </a:rPr>
              <a:t>用紙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枚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</a:rPr>
              <a:t>❷会場表示台</a:t>
            </a:r>
            <a:r>
              <a:rPr kumimoji="1" lang="en-US" altLang="ja-JP" sz="2800" dirty="0">
                <a:solidFill>
                  <a:schemeClr val="bg1"/>
                </a:solidFill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</a:rPr>
              <a:t>台</a:t>
            </a:r>
            <a:endParaRPr kumimoji="1"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5A08D3-49B2-42F3-8249-C8156FD83BB2}"/>
              </a:ext>
            </a:extLst>
          </p:cNvPr>
          <p:cNvSpPr txBox="1"/>
          <p:nvPr/>
        </p:nvSpPr>
        <p:spPr>
          <a:xfrm>
            <a:off x="1798008" y="353799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❶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4414C7-D1A1-40A6-AFAB-CCB9633D6F41}"/>
              </a:ext>
            </a:extLst>
          </p:cNvPr>
          <p:cNvSpPr txBox="1"/>
          <p:nvPr/>
        </p:nvSpPr>
        <p:spPr>
          <a:xfrm>
            <a:off x="3029114" y="593738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❷</a:t>
            </a:r>
          </a:p>
        </p:txBody>
      </p:sp>
    </p:spTree>
    <p:extLst>
      <p:ext uri="{BB962C8B-B14F-4D97-AF65-F5344CB8AC3E}">
        <p14:creationId xmlns:p14="http://schemas.microsoft.com/office/powerpoint/2010/main" val="2552412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F4E4063-82FB-45CD-8FF9-A65932E7B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251637"/>
            <a:ext cx="8415867" cy="54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4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DEF210-8245-421D-A330-DA3010E81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7" y="232249"/>
            <a:ext cx="8610600" cy="448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59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B2E9026-E013-4EDB-86FD-7A362AA383E8}"/>
              </a:ext>
            </a:extLst>
          </p:cNvPr>
          <p:cNvGrpSpPr/>
          <p:nvPr/>
        </p:nvGrpSpPr>
        <p:grpSpPr>
          <a:xfrm>
            <a:off x="367031" y="299156"/>
            <a:ext cx="8409937" cy="5896175"/>
            <a:chOff x="367031" y="299156"/>
            <a:chExt cx="8409937" cy="589617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5821B3B-430C-4D5E-ADB3-8F43D7C8A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031" y="299156"/>
              <a:ext cx="8409937" cy="5896175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69F9F0A-E0F2-41B0-B0B6-5A2D82BA60CC}"/>
                </a:ext>
              </a:extLst>
            </p:cNvPr>
            <p:cNvSpPr/>
            <p:nvPr/>
          </p:nvSpPr>
          <p:spPr>
            <a:xfrm>
              <a:off x="4910667" y="1143000"/>
              <a:ext cx="3657600" cy="40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2400" b="1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,</a:t>
              </a:r>
              <a:r>
                <a:rPr kumimoji="1" lang="ja-JP" altLang="en-US" sz="2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、発表台へ向かう。</a:t>
              </a:r>
              <a:endParaRPr kumimoji="1" lang="ja-JP" altLang="en-US" sz="2400" b="1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1BC09D7-D39D-40F1-B483-89BBBCAF79E0}"/>
                </a:ext>
              </a:extLst>
            </p:cNvPr>
            <p:cNvSpPr/>
            <p:nvPr/>
          </p:nvSpPr>
          <p:spPr>
            <a:xfrm>
              <a:off x="770467" y="5761262"/>
              <a:ext cx="3657600" cy="40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b="1" dirty="0">
                  <a:solidFill>
                    <a:schemeClr val="tx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自席に戻る。</a:t>
              </a:r>
              <a:endParaRPr kumimoji="1" lang="ja-JP" altLang="en-US" sz="2400" b="1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490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C9A8CD2-1D66-49CF-A9B1-C183F6DA5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045254"/>
              </p:ext>
            </p:extLst>
          </p:nvPr>
        </p:nvGraphicFramePr>
        <p:xfrm>
          <a:off x="874184" y="709532"/>
          <a:ext cx="7886700" cy="1926858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1309375787"/>
                    </a:ext>
                  </a:extLst>
                </a:gridCol>
              </a:tblGrid>
              <a:tr h="191266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第１</a:t>
                      </a:r>
                      <a:r>
                        <a:rPr lang="en-US" altLang="ja-JP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7</a:t>
                      </a:r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回 若鮎大会</a:t>
                      </a:r>
                      <a:b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</a:br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会場レイアウト</a:t>
                      </a:r>
                    </a:p>
                  </a:txBody>
                  <a:tcPr marL="6618" marR="6618" marT="6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536490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9FEA3C4-9C69-45AC-99E2-6D4E19DE1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13270"/>
              </p:ext>
            </p:extLst>
          </p:nvPr>
        </p:nvGraphicFramePr>
        <p:xfrm>
          <a:off x="967317" y="3846432"/>
          <a:ext cx="7886700" cy="936258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405703148"/>
                    </a:ext>
                  </a:extLst>
                </a:gridCol>
              </a:tblGrid>
              <a:tr h="93316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1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受付コーナー</a:t>
                      </a:r>
                    </a:p>
                  </a:txBody>
                  <a:tcPr marL="6618" marR="6618" marT="6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840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692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1BFB60-0447-4E51-BF11-A01C6C8DC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0934"/>
            <a:ext cx="8314015" cy="56642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2C048A-76D0-42AF-ADC4-1A3D86BFB611}"/>
              </a:ext>
            </a:extLst>
          </p:cNvPr>
          <p:cNvSpPr/>
          <p:nvPr/>
        </p:nvSpPr>
        <p:spPr>
          <a:xfrm>
            <a:off x="1253066" y="6028265"/>
            <a:ext cx="715433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>
                <a:solidFill>
                  <a:schemeClr val="tx1"/>
                </a:solidFill>
              </a:rPr>
              <a:t>※</a:t>
            </a:r>
            <a:r>
              <a:rPr kumimoji="1" lang="ja-JP" altLang="en-US" b="1" dirty="0">
                <a:solidFill>
                  <a:schemeClr val="tx1"/>
                </a:solidFill>
              </a:rPr>
              <a:t>受付け時は、参加リストの消込と食事券を配布する。</a:t>
            </a:r>
          </a:p>
        </p:txBody>
      </p:sp>
    </p:spTree>
    <p:extLst>
      <p:ext uri="{BB962C8B-B14F-4D97-AF65-F5344CB8AC3E}">
        <p14:creationId xmlns:p14="http://schemas.microsoft.com/office/powerpoint/2010/main" val="674770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A76D520-8871-451C-B600-170A22AD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8" y="463039"/>
            <a:ext cx="8949704" cy="59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3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B891073-06E5-4CC1-87F4-5899C48FE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49339"/>
            <a:ext cx="8732520" cy="595884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990F3D6-0CC4-4BDD-92FB-3F1BABDDAA27}"/>
              </a:ext>
            </a:extLst>
          </p:cNvPr>
          <p:cNvSpPr/>
          <p:nvPr/>
        </p:nvSpPr>
        <p:spPr>
          <a:xfrm>
            <a:off x="1107747" y="5974311"/>
            <a:ext cx="7154334" cy="626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>
                <a:solidFill>
                  <a:schemeClr val="tx1"/>
                </a:solidFill>
              </a:rPr>
              <a:t>※</a:t>
            </a:r>
            <a:r>
              <a:rPr kumimoji="1" lang="ja-JP" altLang="en-US" b="1" dirty="0">
                <a:solidFill>
                  <a:schemeClr val="tx1"/>
                </a:solidFill>
              </a:rPr>
              <a:t>指定席には、ひな壇手前</a:t>
            </a:r>
            <a:r>
              <a:rPr kumimoji="1" lang="en-US" altLang="ja-JP" b="1" dirty="0">
                <a:solidFill>
                  <a:schemeClr val="tx1"/>
                </a:solidFill>
              </a:rPr>
              <a:t>2</a:t>
            </a:r>
            <a:r>
              <a:rPr kumimoji="1" lang="ja-JP" altLang="en-US" b="1" dirty="0">
                <a:solidFill>
                  <a:schemeClr val="tx1"/>
                </a:solidFill>
              </a:rPr>
              <a:t>列を引用する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　発表者には、番号とサークル名紙を椅子に貼る</a:t>
            </a:r>
          </a:p>
        </p:txBody>
      </p:sp>
    </p:spTree>
    <p:extLst>
      <p:ext uri="{BB962C8B-B14F-4D97-AF65-F5344CB8AC3E}">
        <p14:creationId xmlns:p14="http://schemas.microsoft.com/office/powerpoint/2010/main" val="2931143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12F48F2-A9EE-43DC-A0E8-2BA3FF6F9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34340"/>
            <a:ext cx="8953500" cy="59893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DC6B1F-8AFE-4D35-83AE-DCD9890B7989}"/>
              </a:ext>
            </a:extLst>
          </p:cNvPr>
          <p:cNvSpPr txBox="1"/>
          <p:nvPr/>
        </p:nvSpPr>
        <p:spPr>
          <a:xfrm>
            <a:off x="304800" y="6223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書籍コーナー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6E560D-8F37-4AFA-86BA-8474F7FD26FF}"/>
              </a:ext>
            </a:extLst>
          </p:cNvPr>
          <p:cNvSpPr txBox="1"/>
          <p:nvPr/>
        </p:nvSpPr>
        <p:spPr>
          <a:xfrm>
            <a:off x="5799236" y="4549728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❶長机</a:t>
            </a:r>
            <a:r>
              <a:rPr kumimoji="1" lang="en-US" altLang="ja-JP" dirty="0">
                <a:solidFill>
                  <a:schemeClr val="bg1"/>
                </a:solidFill>
              </a:rPr>
              <a:t>2</a:t>
            </a:r>
            <a:r>
              <a:rPr kumimoji="1" lang="ja-JP" altLang="en-US" dirty="0">
                <a:solidFill>
                  <a:schemeClr val="bg1"/>
                </a:solidFill>
              </a:rPr>
              <a:t>台使用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❷消毒液</a:t>
            </a:r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r>
              <a:rPr kumimoji="1" lang="ja-JP" altLang="en-US" dirty="0">
                <a:solidFill>
                  <a:schemeClr val="bg1"/>
                </a:solidFill>
              </a:rPr>
              <a:t>個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❸表示</a:t>
            </a:r>
            <a:r>
              <a:rPr kumimoji="1" lang="en-US" altLang="ja-JP" dirty="0">
                <a:solidFill>
                  <a:schemeClr val="bg1"/>
                </a:solidFill>
              </a:rPr>
              <a:t>A3</a:t>
            </a:r>
            <a:r>
              <a:rPr kumimoji="1" lang="ja-JP" altLang="en-US" dirty="0">
                <a:solidFill>
                  <a:schemeClr val="bg1"/>
                </a:solidFill>
              </a:rPr>
              <a:t>用紙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❹書籍注文用紙多数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B91356-0C44-4CC7-80E6-BEB237849FED}"/>
              </a:ext>
            </a:extLst>
          </p:cNvPr>
          <p:cNvSpPr txBox="1"/>
          <p:nvPr/>
        </p:nvSpPr>
        <p:spPr>
          <a:xfrm>
            <a:off x="3976965" y="32385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914459-E3A7-4384-979B-8F5AD3AD8766}"/>
              </a:ext>
            </a:extLst>
          </p:cNvPr>
          <p:cNvSpPr txBox="1"/>
          <p:nvPr/>
        </p:nvSpPr>
        <p:spPr>
          <a:xfrm>
            <a:off x="5863517" y="155724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E96574-D8BF-4AD2-A3B7-C46AA51367A6}"/>
              </a:ext>
            </a:extLst>
          </p:cNvPr>
          <p:cNvSpPr txBox="1"/>
          <p:nvPr/>
        </p:nvSpPr>
        <p:spPr>
          <a:xfrm>
            <a:off x="6632798" y="28442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❸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CC2D886-5A0D-4E37-A233-BC30C629EC47}"/>
              </a:ext>
            </a:extLst>
          </p:cNvPr>
          <p:cNvSpPr txBox="1"/>
          <p:nvPr/>
        </p:nvSpPr>
        <p:spPr>
          <a:xfrm>
            <a:off x="4788026" y="184963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❹</a:t>
            </a:r>
          </a:p>
        </p:txBody>
      </p:sp>
    </p:spTree>
    <p:extLst>
      <p:ext uri="{BB962C8B-B14F-4D97-AF65-F5344CB8AC3E}">
        <p14:creationId xmlns:p14="http://schemas.microsoft.com/office/powerpoint/2010/main" val="2357640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FF974F-6063-47DF-9011-6E8781ADF09B}"/>
              </a:ext>
            </a:extLst>
          </p:cNvPr>
          <p:cNvSpPr txBox="1"/>
          <p:nvPr/>
        </p:nvSpPr>
        <p:spPr>
          <a:xfrm>
            <a:off x="2508487" y="37394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大会看板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87069CF-F700-76C5-F87E-33A7E002D3D8}"/>
              </a:ext>
            </a:extLst>
          </p:cNvPr>
          <p:cNvSpPr/>
          <p:nvPr/>
        </p:nvSpPr>
        <p:spPr>
          <a:xfrm>
            <a:off x="4416074" y="2985371"/>
            <a:ext cx="779145" cy="775335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3C1F3CB-ECE7-447B-80BB-7BE6EF5F5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20674"/>
            <a:ext cx="3589020" cy="541782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26394B1-0168-46AB-9EC5-86051B1C6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219" y="820674"/>
            <a:ext cx="3474720" cy="54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7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C9A8CD2-1D66-49CF-A9B1-C183F6DA5785}"/>
              </a:ext>
            </a:extLst>
          </p:cNvPr>
          <p:cNvGraphicFramePr>
            <a:graphicFrameLocks noGrp="1"/>
          </p:cNvGraphicFramePr>
          <p:nvPr/>
        </p:nvGraphicFramePr>
        <p:xfrm>
          <a:off x="874184" y="709532"/>
          <a:ext cx="7886700" cy="1926858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1309375787"/>
                    </a:ext>
                  </a:extLst>
                </a:gridCol>
              </a:tblGrid>
              <a:tr h="191266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第１</a:t>
                      </a:r>
                      <a:r>
                        <a:rPr lang="en-US" altLang="ja-JP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7</a:t>
                      </a:r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回 若鮎大会</a:t>
                      </a:r>
                      <a:b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</a:br>
                      <a:r>
                        <a:rPr lang="ja-JP" altLang="en-US" sz="6300" b="0" i="0" u="none" strike="noStrike" dirty="0">
                          <a:solidFill>
                            <a:srgbClr val="000000"/>
                          </a:solidFill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会場レイアウト</a:t>
                      </a:r>
                    </a:p>
                  </a:txBody>
                  <a:tcPr marL="6618" marR="6618" marT="6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536490"/>
                  </a:ext>
                </a:extLst>
              </a:tr>
            </a:tbl>
          </a:graphicData>
        </a:graphic>
      </p:graphicFrame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E84E2E8E-8CBC-424A-B371-6773C30FB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32300"/>
              </p:ext>
            </p:extLst>
          </p:nvPr>
        </p:nvGraphicFramePr>
        <p:xfrm>
          <a:off x="764116" y="4075032"/>
          <a:ext cx="7886700" cy="936258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289940945"/>
                    </a:ext>
                  </a:extLst>
                </a:gridCol>
              </a:tblGrid>
              <a:tr h="93316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100" b="0" i="0" u="none" strike="noStrike" dirty="0">
                          <a:solidFill>
                            <a:srgbClr val="000000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昼食会場・誘導</a:t>
                      </a:r>
                    </a:p>
                  </a:txBody>
                  <a:tcPr marL="6618" marR="6618" marT="6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855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672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586D10E-AA12-4B4B-A497-28FA12BEE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46" y="334065"/>
            <a:ext cx="8481707" cy="61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38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00DDCEC-F7BB-4FD7-BF51-488C52FCA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5722"/>
            <a:ext cx="8686800" cy="64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25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DF6BBA6-F53C-440B-81FE-5F491FA6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" y="848675"/>
            <a:ext cx="9037320" cy="3703320"/>
          </a:xfrm>
          <a:prstGeom prst="rect">
            <a:avLst/>
          </a:prstGeom>
        </p:spPr>
      </p:pic>
      <p:sp>
        <p:nvSpPr>
          <p:cNvPr id="4" name="スマイル 3">
            <a:extLst>
              <a:ext uri="{FF2B5EF4-FFF2-40B4-BE49-F238E27FC236}">
                <a16:creationId xmlns:a16="http://schemas.microsoft.com/office/drawing/2014/main" id="{8AEA0834-7512-27C6-51F9-4250065BBFA0}"/>
              </a:ext>
            </a:extLst>
          </p:cNvPr>
          <p:cNvSpPr/>
          <p:nvPr/>
        </p:nvSpPr>
        <p:spPr>
          <a:xfrm>
            <a:off x="1980472" y="3760107"/>
            <a:ext cx="381000" cy="314325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AA417B0-888A-143F-7108-6946596743E1}"/>
              </a:ext>
            </a:extLst>
          </p:cNvPr>
          <p:cNvSpPr/>
          <p:nvPr/>
        </p:nvSpPr>
        <p:spPr>
          <a:xfrm>
            <a:off x="5176304" y="3675988"/>
            <a:ext cx="381000" cy="314325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マイル 5">
            <a:extLst>
              <a:ext uri="{FF2B5EF4-FFF2-40B4-BE49-F238E27FC236}">
                <a16:creationId xmlns:a16="http://schemas.microsoft.com/office/drawing/2014/main" id="{F3F5C6DD-F75E-88D1-D635-E83FAB82B893}"/>
              </a:ext>
            </a:extLst>
          </p:cNvPr>
          <p:cNvSpPr/>
          <p:nvPr/>
        </p:nvSpPr>
        <p:spPr>
          <a:xfrm>
            <a:off x="1749758" y="3019423"/>
            <a:ext cx="381000" cy="314325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6B90EEF-9D42-21FA-BD7C-37C9401D5F13}"/>
              </a:ext>
            </a:extLst>
          </p:cNvPr>
          <p:cNvSpPr/>
          <p:nvPr/>
        </p:nvSpPr>
        <p:spPr>
          <a:xfrm>
            <a:off x="8105775" y="2543173"/>
            <a:ext cx="381000" cy="314325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DAE4825-49FE-C761-5D41-8C5E32DF3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9170">
            <a:off x="2444031" y="2398109"/>
            <a:ext cx="958184" cy="918779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1A9FC06-7CDE-51E9-F759-190786FC3BF6}"/>
              </a:ext>
            </a:extLst>
          </p:cNvPr>
          <p:cNvSpPr/>
          <p:nvPr/>
        </p:nvSpPr>
        <p:spPr>
          <a:xfrm>
            <a:off x="2546699" y="87627"/>
            <a:ext cx="4645330" cy="676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</a:rPr>
              <a:t>昼食会場案内誘導員配置</a:t>
            </a:r>
            <a:endParaRPr kumimoji="1" lang="en-US" altLang="ja-JP" sz="2800" dirty="0">
              <a:solidFill>
                <a:schemeClr val="tx1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829D137-C860-87F8-27B4-8840F79FAB3D}"/>
              </a:ext>
            </a:extLst>
          </p:cNvPr>
          <p:cNvCxnSpPr/>
          <p:nvPr/>
        </p:nvCxnSpPr>
        <p:spPr>
          <a:xfrm>
            <a:off x="8591549" y="2381248"/>
            <a:ext cx="0" cy="47625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93CCA19-C144-DD6F-6AB3-89FABE2EFC06}"/>
              </a:ext>
            </a:extLst>
          </p:cNvPr>
          <p:cNvCxnSpPr>
            <a:cxnSpLocks/>
          </p:cNvCxnSpPr>
          <p:nvPr/>
        </p:nvCxnSpPr>
        <p:spPr>
          <a:xfrm flipH="1">
            <a:off x="4919129" y="3609546"/>
            <a:ext cx="447675" cy="48765"/>
          </a:xfrm>
          <a:prstGeom prst="straightConnector1">
            <a:avLst/>
          </a:pr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B20C6C9-F765-9E3C-174D-8461CBEE7CCB}"/>
              </a:ext>
            </a:extLst>
          </p:cNvPr>
          <p:cNvCxnSpPr>
            <a:cxnSpLocks/>
          </p:cNvCxnSpPr>
          <p:nvPr/>
        </p:nvCxnSpPr>
        <p:spPr>
          <a:xfrm>
            <a:off x="1940258" y="3397574"/>
            <a:ext cx="461429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C89D51E4-4A7D-F417-0486-CACD5F7FF944}"/>
              </a:ext>
            </a:extLst>
          </p:cNvPr>
          <p:cNvCxnSpPr>
            <a:cxnSpLocks/>
          </p:cNvCxnSpPr>
          <p:nvPr/>
        </p:nvCxnSpPr>
        <p:spPr>
          <a:xfrm flipV="1">
            <a:off x="2428301" y="3521403"/>
            <a:ext cx="0" cy="420145"/>
          </a:xfrm>
          <a:prstGeom prst="straightConnector1">
            <a:avLst/>
          </a:pr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楕円 1"/>
          <p:cNvSpPr/>
          <p:nvPr/>
        </p:nvSpPr>
        <p:spPr>
          <a:xfrm>
            <a:off x="7704254" y="2461431"/>
            <a:ext cx="349134" cy="31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３</a:t>
            </a:r>
          </a:p>
        </p:txBody>
      </p:sp>
      <p:sp>
        <p:nvSpPr>
          <p:cNvPr id="18" name="楕円 17"/>
          <p:cNvSpPr/>
          <p:nvPr/>
        </p:nvSpPr>
        <p:spPr>
          <a:xfrm>
            <a:off x="3249876" y="2450763"/>
            <a:ext cx="349134" cy="31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７</a:t>
            </a:r>
          </a:p>
        </p:txBody>
      </p:sp>
      <p:sp>
        <p:nvSpPr>
          <p:cNvPr id="21" name="楕円 20"/>
          <p:cNvSpPr/>
          <p:nvPr/>
        </p:nvSpPr>
        <p:spPr>
          <a:xfrm>
            <a:off x="5617592" y="3558547"/>
            <a:ext cx="349134" cy="31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４</a:t>
            </a:r>
          </a:p>
        </p:txBody>
      </p:sp>
      <p:sp>
        <p:nvSpPr>
          <p:cNvPr id="22" name="楕円 21"/>
          <p:cNvSpPr/>
          <p:nvPr/>
        </p:nvSpPr>
        <p:spPr>
          <a:xfrm>
            <a:off x="1597924" y="3716489"/>
            <a:ext cx="349134" cy="31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５</a:t>
            </a:r>
          </a:p>
        </p:txBody>
      </p:sp>
      <p:sp>
        <p:nvSpPr>
          <p:cNvPr id="23" name="楕円 22"/>
          <p:cNvSpPr/>
          <p:nvPr/>
        </p:nvSpPr>
        <p:spPr>
          <a:xfrm>
            <a:off x="1429669" y="2797655"/>
            <a:ext cx="349134" cy="31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６</a:t>
            </a: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A12D7EE0-7D8D-9E2D-9FE7-B5F497D35B00}"/>
              </a:ext>
            </a:extLst>
          </p:cNvPr>
          <p:cNvSpPr/>
          <p:nvPr/>
        </p:nvSpPr>
        <p:spPr>
          <a:xfrm>
            <a:off x="2923123" y="2777315"/>
            <a:ext cx="381000" cy="314325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047450" y="4458300"/>
            <a:ext cx="5878835" cy="1942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600" b="1" dirty="0">
                <a:solidFill>
                  <a:schemeClr val="tx1"/>
                </a:solidFill>
              </a:rPr>
              <a:t>③は、１階で「情報工房を出て右手へ進む様案内」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④は、「直進を案内」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⑤は、入口手前で「左手入口を案内」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⑥は、会館内で「左手方向に昼食会場あることを案内」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⑦は、「こみゅれす」内で、食事席を案内。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当日「こみゅれす美濃味匠」は、貸し切りです。空いている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席に順次誘導してください。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AC7D3CC-C913-2AAC-624E-98BC5A43B1CC}"/>
              </a:ext>
            </a:extLst>
          </p:cNvPr>
          <p:cNvCxnSpPr>
            <a:cxnSpLocks/>
          </p:cNvCxnSpPr>
          <p:nvPr/>
        </p:nvCxnSpPr>
        <p:spPr>
          <a:xfrm flipH="1">
            <a:off x="8112443" y="3365228"/>
            <a:ext cx="447675" cy="48765"/>
          </a:xfrm>
          <a:prstGeom prst="straightConnector1">
            <a:avLst/>
          </a:pr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EA0B5995-7EF3-4497-9170-00C32DC2C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27" y="4122832"/>
            <a:ext cx="262128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23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7BC945E-ED57-444C-84A7-72D8DEAB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12" y="1522131"/>
            <a:ext cx="7680960" cy="48310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C078592-CEA6-168D-8E53-10DFD7098C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724" y="95250"/>
            <a:ext cx="7305934" cy="2047875"/>
          </a:xfrm>
          <a:prstGeom prst="rect">
            <a:avLst/>
          </a:prstGeom>
        </p:spPr>
      </p:pic>
      <p:sp>
        <p:nvSpPr>
          <p:cNvPr id="6" name="スマイル 5">
            <a:extLst>
              <a:ext uri="{FF2B5EF4-FFF2-40B4-BE49-F238E27FC236}">
                <a16:creationId xmlns:a16="http://schemas.microsoft.com/office/drawing/2014/main" id="{F3F5C6DD-F75E-88D1-D635-E83FAB82B893}"/>
              </a:ext>
            </a:extLst>
          </p:cNvPr>
          <p:cNvSpPr/>
          <p:nvPr/>
        </p:nvSpPr>
        <p:spPr>
          <a:xfrm>
            <a:off x="1505918" y="4252636"/>
            <a:ext cx="871522" cy="847183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F3F5C6DD-F75E-88D1-D635-E83FAB82B893}"/>
              </a:ext>
            </a:extLst>
          </p:cNvPr>
          <p:cNvSpPr/>
          <p:nvPr/>
        </p:nvSpPr>
        <p:spPr>
          <a:xfrm>
            <a:off x="7972033" y="4721948"/>
            <a:ext cx="841042" cy="755743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893477" y="4046298"/>
            <a:ext cx="670493" cy="6299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６</a:t>
            </a:r>
          </a:p>
        </p:txBody>
      </p:sp>
      <p:sp>
        <p:nvSpPr>
          <p:cNvPr id="9" name="楕円 8"/>
          <p:cNvSpPr/>
          <p:nvPr/>
        </p:nvSpPr>
        <p:spPr>
          <a:xfrm>
            <a:off x="8238053" y="3937671"/>
            <a:ext cx="670493" cy="6299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７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7F66FB5-AB83-D112-4628-76930C89F728}"/>
              </a:ext>
            </a:extLst>
          </p:cNvPr>
          <p:cNvSpPr/>
          <p:nvPr/>
        </p:nvSpPr>
        <p:spPr>
          <a:xfrm>
            <a:off x="725703" y="5099819"/>
            <a:ext cx="3522101" cy="16859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600" b="1" dirty="0">
                <a:solidFill>
                  <a:schemeClr val="tx1"/>
                </a:solidFill>
              </a:rPr>
              <a:t>左側に昼食会場があることを、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案内と参加券の確認実施。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もし、大会参加者以外の一般客が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来られたら、本日貸し切りで利用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できない旨を伝える。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endParaRPr kumimoji="1" lang="en-US" altLang="ja-JP" sz="1600" b="1" dirty="0">
              <a:solidFill>
                <a:schemeClr val="tx1"/>
              </a:solidFill>
            </a:endParaRPr>
          </a:p>
          <a:p>
            <a:endParaRPr kumimoji="1" lang="en-US" altLang="ja-JP" sz="1600" b="1" dirty="0">
              <a:solidFill>
                <a:schemeClr val="tx1"/>
              </a:solidFill>
            </a:endParaRPr>
          </a:p>
          <a:p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10D8EDF-EF86-9754-5A43-F6F818D56A0D}"/>
              </a:ext>
            </a:extLst>
          </p:cNvPr>
          <p:cNvSpPr/>
          <p:nvPr/>
        </p:nvSpPr>
        <p:spPr>
          <a:xfrm>
            <a:off x="6841376" y="2776451"/>
            <a:ext cx="2320638" cy="915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600" b="1" dirty="0">
                <a:solidFill>
                  <a:schemeClr val="tx1"/>
                </a:solidFill>
              </a:rPr>
              <a:t>昼食会場は、貸し切り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なので、空いている席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へ誘導してください。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08039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15566"/>
              </p:ext>
            </p:extLst>
          </p:nvPr>
        </p:nvGraphicFramePr>
        <p:xfrm>
          <a:off x="659614" y="435117"/>
          <a:ext cx="7824772" cy="4815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498">
                  <a:extLst>
                    <a:ext uri="{9D8B030D-6E8A-4147-A177-3AD203B41FA5}">
                      <a16:colId xmlns:a16="http://schemas.microsoft.com/office/drawing/2014/main" val="2742355733"/>
                    </a:ext>
                  </a:extLst>
                </a:gridCol>
                <a:gridCol w="1532466">
                  <a:extLst>
                    <a:ext uri="{9D8B030D-6E8A-4147-A177-3AD203B41FA5}">
                      <a16:colId xmlns:a16="http://schemas.microsoft.com/office/drawing/2014/main" val="1826146685"/>
                    </a:ext>
                  </a:extLst>
                </a:gridCol>
                <a:gridCol w="1566334">
                  <a:extLst>
                    <a:ext uri="{9D8B030D-6E8A-4147-A177-3AD203B41FA5}">
                      <a16:colId xmlns:a16="http://schemas.microsoft.com/office/drawing/2014/main" val="2390163885"/>
                    </a:ext>
                  </a:extLst>
                </a:gridCol>
                <a:gridCol w="2750474">
                  <a:extLst>
                    <a:ext uri="{9D8B030D-6E8A-4147-A177-3AD203B41FA5}">
                      <a16:colId xmlns:a16="http://schemas.microsoft.com/office/drawing/2014/main" val="739713451"/>
                    </a:ext>
                  </a:extLst>
                </a:gridCol>
              </a:tblGrid>
              <a:tr h="3793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役員・幹事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会社名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当日連絡ｔｅｌ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</a:rPr>
                        <a:t>持ち場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308543"/>
                  </a:ext>
                </a:extLst>
              </a:tr>
              <a:tr h="45527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八木支部副世話人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元）日本製鉄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/>
                        <a:t>セミナーホール　</a:t>
                      </a:r>
                      <a:r>
                        <a:rPr kumimoji="1" lang="en-US" altLang="ja-JP" sz="1800" b="1" dirty="0"/>
                        <a:t>71</a:t>
                      </a:r>
                      <a:r>
                        <a:rPr kumimoji="1" lang="ja-JP" altLang="en-US" sz="1800" b="1" dirty="0"/>
                        <a:t>名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92841"/>
                  </a:ext>
                </a:extLst>
              </a:tr>
              <a:tr h="45527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今井幹事</a:t>
                      </a:r>
                      <a:endParaRPr kumimoji="1" lang="en-US" altLang="ja-JP" sz="16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三菱電機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/>
                        <a:t>スインクホール　残り分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588762"/>
                  </a:ext>
                </a:extLst>
              </a:tr>
              <a:tr h="45527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川本幹事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イビデン物産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/>
                        <a:t>２</a:t>
                      </a:r>
                      <a:r>
                        <a:rPr kumimoji="1" lang="en-US" altLang="ja-JP" sz="1800" b="1" dirty="0"/>
                        <a:t>F</a:t>
                      </a:r>
                      <a:r>
                        <a:rPr kumimoji="1" lang="ja-JP" altLang="en-US" sz="1800" b="1" dirty="0"/>
                        <a:t>　多目的　</a:t>
                      </a:r>
                      <a:r>
                        <a:rPr kumimoji="1" lang="en-US" altLang="ja-JP" sz="1800" b="1" dirty="0"/>
                        <a:t>50</a:t>
                      </a:r>
                      <a:r>
                        <a:rPr kumimoji="1" lang="ja-JP" altLang="en-US" sz="1800" b="1" dirty="0"/>
                        <a:t>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439738"/>
                  </a:ext>
                </a:extLst>
              </a:tr>
              <a:tr h="45527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杉山副世話人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元）ヤマザキマザック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/>
                        <a:t>２</a:t>
                      </a:r>
                      <a:r>
                        <a:rPr kumimoji="1" lang="en-US" altLang="ja-JP" sz="1800" b="1" dirty="0"/>
                        <a:t>F</a:t>
                      </a:r>
                      <a:r>
                        <a:rPr kumimoji="1" lang="ja-JP" altLang="en-US" sz="1800" b="1" dirty="0"/>
                        <a:t>　</a:t>
                      </a:r>
                      <a:r>
                        <a:rPr kumimoji="1" lang="en-US" altLang="ja-JP" sz="1800" b="1" dirty="0"/>
                        <a:t>3</a:t>
                      </a:r>
                      <a:r>
                        <a:rPr kumimoji="1" lang="ja-JP" altLang="en-US" sz="1800" b="1" dirty="0"/>
                        <a:t>会議室　</a:t>
                      </a:r>
                      <a:r>
                        <a:rPr kumimoji="1" lang="en-US" altLang="ja-JP" sz="1800" b="1" dirty="0"/>
                        <a:t>19</a:t>
                      </a:r>
                      <a:r>
                        <a:rPr kumimoji="1" lang="ja-JP" altLang="en-US" sz="1800" b="1" dirty="0"/>
                        <a:t>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43776"/>
                  </a:ext>
                </a:extLst>
              </a:tr>
              <a:tr h="45527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山田幹事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太平洋工業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/>
                        <a:t>１</a:t>
                      </a:r>
                      <a:r>
                        <a:rPr kumimoji="1" lang="en-US" altLang="ja-JP" sz="1800" b="1" dirty="0"/>
                        <a:t>F</a:t>
                      </a:r>
                      <a:r>
                        <a:rPr kumimoji="1" lang="ja-JP" altLang="en-US" sz="1800" b="1" dirty="0"/>
                        <a:t>　こみゅれす誘導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4408"/>
                  </a:ext>
                </a:extLst>
              </a:tr>
              <a:tr h="45527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宗廣幹事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デンソーワイズ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１</a:t>
                      </a: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こみゅれす誘導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86566"/>
                  </a:ext>
                </a:extLst>
              </a:tr>
              <a:tr h="45527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河合幹事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/>
                        <a:t>長谷虎紡績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１</a:t>
                      </a: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こみゅれす誘導外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04005"/>
                  </a:ext>
                </a:extLst>
              </a:tr>
              <a:tr h="45527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辻幹事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カヤバ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ソフトピュア１</a:t>
                      </a: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誘導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631586"/>
                  </a:ext>
                </a:extLst>
              </a:tr>
              <a:tr h="227635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岡本副幹事長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太平洋工業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こみゅれす　</a:t>
                      </a: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024285"/>
                  </a:ext>
                </a:extLst>
              </a:tr>
              <a:tr h="227635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藤井支部事務局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/>
                        <a:t>日本特殊陶業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２</a:t>
                      </a: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会議室　</a:t>
                      </a: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3826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DD5B9F0-2ECB-4AE6-939C-DD9985CABD94}"/>
              </a:ext>
            </a:extLst>
          </p:cNvPr>
          <p:cNvSpPr/>
          <p:nvPr/>
        </p:nvSpPr>
        <p:spPr>
          <a:xfrm>
            <a:off x="1240367" y="5460999"/>
            <a:ext cx="715433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>
                <a:solidFill>
                  <a:schemeClr val="tx1"/>
                </a:solidFill>
              </a:rPr>
              <a:t>※</a:t>
            </a:r>
            <a:r>
              <a:rPr kumimoji="1" lang="ja-JP" altLang="en-US" b="1" dirty="0">
                <a:solidFill>
                  <a:schemeClr val="tx1"/>
                </a:solidFill>
              </a:rPr>
              <a:t>昼食時の受付は、食事券と引き換えで弁当を渡す事。</a:t>
            </a:r>
          </a:p>
        </p:txBody>
      </p:sp>
    </p:spTree>
    <p:extLst>
      <p:ext uri="{BB962C8B-B14F-4D97-AF65-F5344CB8AC3E}">
        <p14:creationId xmlns:p14="http://schemas.microsoft.com/office/powerpoint/2010/main" val="186622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0D686F4-3001-4586-B442-C0077358C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860213"/>
            <a:ext cx="7467600" cy="41723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CF7FFBEC-D4DF-4BA1-820A-B2599CEBDEBE}"/>
              </a:ext>
            </a:extLst>
          </p:cNvPr>
          <p:cNvSpPr txBox="1"/>
          <p:nvPr/>
        </p:nvSpPr>
        <p:spPr>
          <a:xfrm>
            <a:off x="2270958" y="140779"/>
            <a:ext cx="5211683" cy="49953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800" b="1" dirty="0"/>
              <a:t>第１会場発表サークル</a:t>
            </a:r>
          </a:p>
        </p:txBody>
      </p:sp>
    </p:spTree>
    <p:extLst>
      <p:ext uri="{BB962C8B-B14F-4D97-AF65-F5344CB8AC3E}">
        <p14:creationId xmlns:p14="http://schemas.microsoft.com/office/powerpoint/2010/main" val="85299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72C1700-7128-49C9-A35E-724E461C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" y="457200"/>
            <a:ext cx="8884920" cy="59436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3DFCC-61F7-42F9-BE01-4511157E8917}"/>
              </a:ext>
            </a:extLst>
          </p:cNvPr>
          <p:cNvSpPr txBox="1"/>
          <p:nvPr/>
        </p:nvSpPr>
        <p:spPr>
          <a:xfrm>
            <a:off x="5841493" y="622300"/>
            <a:ext cx="33025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❶司会台１個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❷講評者席長机１個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❸講演台（発表台・高座</a:t>
            </a:r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r>
              <a:rPr kumimoji="1" lang="ja-JP" altLang="en-US" dirty="0">
                <a:solidFill>
                  <a:schemeClr val="bg1"/>
                </a:solidFill>
              </a:rPr>
              <a:t>個）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❹</a:t>
            </a:r>
            <a:r>
              <a:rPr kumimoji="1" lang="en-US" altLang="ja-JP" dirty="0">
                <a:solidFill>
                  <a:schemeClr val="bg1"/>
                </a:solidFill>
              </a:rPr>
              <a:t>QC</a:t>
            </a:r>
            <a:r>
              <a:rPr kumimoji="1" lang="ja-JP" altLang="en-US" dirty="0">
                <a:solidFill>
                  <a:schemeClr val="bg1"/>
                </a:solidFill>
              </a:rPr>
              <a:t>旗大</a:t>
            </a:r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r>
              <a:rPr kumimoji="1" lang="ja-JP" altLang="en-US" dirty="0">
                <a:solidFill>
                  <a:schemeClr val="bg1"/>
                </a:solidFill>
              </a:rPr>
              <a:t>枚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❺</a:t>
            </a:r>
            <a:r>
              <a:rPr kumimoji="1" lang="en-US" altLang="ja-JP" dirty="0">
                <a:solidFill>
                  <a:schemeClr val="bg1"/>
                </a:solidFill>
              </a:rPr>
              <a:t>QC</a:t>
            </a:r>
            <a:r>
              <a:rPr kumimoji="1" lang="ja-JP" altLang="en-US" dirty="0">
                <a:solidFill>
                  <a:schemeClr val="bg1"/>
                </a:solidFill>
              </a:rPr>
              <a:t>旗小</a:t>
            </a:r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r>
              <a:rPr kumimoji="1" lang="ja-JP" altLang="en-US" dirty="0">
                <a:solidFill>
                  <a:schemeClr val="bg1"/>
                </a:solidFill>
              </a:rPr>
              <a:t>枚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❻白布</a:t>
            </a:r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r>
              <a:rPr kumimoji="1" lang="ja-JP" altLang="en-US" dirty="0">
                <a:solidFill>
                  <a:schemeClr val="bg1"/>
                </a:solidFill>
              </a:rPr>
              <a:t>枚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❼客席は、椅子中心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F963E4-EE6F-4B23-B9F5-D81E4A2A6524}"/>
              </a:ext>
            </a:extLst>
          </p:cNvPr>
          <p:cNvSpPr txBox="1"/>
          <p:nvPr/>
        </p:nvSpPr>
        <p:spPr>
          <a:xfrm>
            <a:off x="2409506" y="34154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❷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DFAEE5-05F9-4FEB-9C95-258ECE276A37}"/>
              </a:ext>
            </a:extLst>
          </p:cNvPr>
          <p:cNvSpPr txBox="1"/>
          <p:nvPr/>
        </p:nvSpPr>
        <p:spPr>
          <a:xfrm>
            <a:off x="1018738" y="318203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❶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DFE2EC-CE17-4151-9C7C-762DFFEF83A6}"/>
              </a:ext>
            </a:extLst>
          </p:cNvPr>
          <p:cNvSpPr txBox="1"/>
          <p:nvPr/>
        </p:nvSpPr>
        <p:spPr>
          <a:xfrm>
            <a:off x="5256585" y="407566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❹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0D7CFB-9F07-4C0B-8E38-61E0378E845E}"/>
              </a:ext>
            </a:extLst>
          </p:cNvPr>
          <p:cNvSpPr txBox="1"/>
          <p:nvPr/>
        </p:nvSpPr>
        <p:spPr>
          <a:xfrm>
            <a:off x="4995239" y="342899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❸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23654B9-CEBD-43DC-A12F-A6489A7B9F07}"/>
              </a:ext>
            </a:extLst>
          </p:cNvPr>
          <p:cNvSpPr txBox="1"/>
          <p:nvPr/>
        </p:nvSpPr>
        <p:spPr>
          <a:xfrm>
            <a:off x="633023" y="372138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❺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F523B5E-B96E-4084-9632-18ED0AAAB41D}"/>
              </a:ext>
            </a:extLst>
          </p:cNvPr>
          <p:cNvSpPr txBox="1"/>
          <p:nvPr/>
        </p:nvSpPr>
        <p:spPr>
          <a:xfrm>
            <a:off x="2475048" y="389889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❻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86E175-2766-4047-AEA4-A216B0489FE2}"/>
              </a:ext>
            </a:extLst>
          </p:cNvPr>
          <p:cNvSpPr txBox="1"/>
          <p:nvPr/>
        </p:nvSpPr>
        <p:spPr>
          <a:xfrm>
            <a:off x="304800" y="62230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司会・講評・講演準備</a:t>
            </a:r>
          </a:p>
        </p:txBody>
      </p:sp>
    </p:spTree>
    <p:extLst>
      <p:ext uri="{BB962C8B-B14F-4D97-AF65-F5344CB8AC3E}">
        <p14:creationId xmlns:p14="http://schemas.microsoft.com/office/powerpoint/2010/main" val="304235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142BA0F-EABA-4C6E-B80A-89E52DC81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5" y="495001"/>
            <a:ext cx="8900160" cy="59588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8DBBB1-FC1D-4264-AEAD-00C4D4354EBE}"/>
              </a:ext>
            </a:extLst>
          </p:cNvPr>
          <p:cNvSpPr txBox="1"/>
          <p:nvPr/>
        </p:nvSpPr>
        <p:spPr>
          <a:xfrm>
            <a:off x="118985" y="84249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スインクホール入り口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44BF7C-3E46-4D8D-8E0F-8D3639E80B2F}"/>
              </a:ext>
            </a:extLst>
          </p:cNvPr>
          <p:cNvSpPr txBox="1"/>
          <p:nvPr/>
        </p:nvSpPr>
        <p:spPr>
          <a:xfrm>
            <a:off x="5641169" y="1241476"/>
            <a:ext cx="262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❶会場表示</a:t>
            </a:r>
            <a:r>
              <a:rPr kumimoji="1" lang="en-US" altLang="ja-JP" dirty="0">
                <a:solidFill>
                  <a:schemeClr val="bg1"/>
                </a:solidFill>
              </a:rPr>
              <a:t>A3</a:t>
            </a:r>
            <a:r>
              <a:rPr kumimoji="1" lang="ja-JP" altLang="en-US" dirty="0">
                <a:solidFill>
                  <a:schemeClr val="bg1"/>
                </a:solidFill>
              </a:rPr>
              <a:t>用紙</a:t>
            </a:r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r>
              <a:rPr kumimoji="1" lang="ja-JP" altLang="en-US" dirty="0">
                <a:solidFill>
                  <a:schemeClr val="bg1"/>
                </a:solidFill>
              </a:rPr>
              <a:t>枚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❷表示台</a:t>
            </a:r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r>
              <a:rPr kumimoji="1" lang="ja-JP" altLang="en-US" dirty="0">
                <a:solidFill>
                  <a:schemeClr val="bg1"/>
                </a:solidFill>
              </a:rPr>
              <a:t>台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❸大会名表示</a:t>
            </a:r>
            <a:r>
              <a:rPr kumimoji="1" lang="en-US" altLang="ja-JP" dirty="0">
                <a:solidFill>
                  <a:schemeClr val="bg1"/>
                </a:solidFill>
              </a:rPr>
              <a:t>A3</a:t>
            </a:r>
            <a:r>
              <a:rPr kumimoji="1" lang="ja-JP" altLang="en-US" dirty="0">
                <a:solidFill>
                  <a:schemeClr val="bg1"/>
                </a:solidFill>
              </a:rPr>
              <a:t>用紙</a:t>
            </a:r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r>
              <a:rPr kumimoji="1" lang="ja-JP" altLang="en-US" dirty="0">
                <a:solidFill>
                  <a:schemeClr val="bg1"/>
                </a:solidFill>
              </a:rPr>
              <a:t>枚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334105-4548-435C-99E3-5BBBDD15E74F}"/>
              </a:ext>
            </a:extLst>
          </p:cNvPr>
          <p:cNvSpPr txBox="1"/>
          <p:nvPr/>
        </p:nvSpPr>
        <p:spPr>
          <a:xfrm>
            <a:off x="1018738" y="318203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❶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63C628-B442-425E-8423-D6C5E8F7B3E3}"/>
              </a:ext>
            </a:extLst>
          </p:cNvPr>
          <p:cNvSpPr txBox="1"/>
          <p:nvPr/>
        </p:nvSpPr>
        <p:spPr>
          <a:xfrm>
            <a:off x="1624524" y="555496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❷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6443E2-2B55-4706-B5AC-2BB4F9763F27}"/>
              </a:ext>
            </a:extLst>
          </p:cNvPr>
          <p:cNvSpPr txBox="1"/>
          <p:nvPr/>
        </p:nvSpPr>
        <p:spPr>
          <a:xfrm>
            <a:off x="3681075" y="268631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chemeClr val="bg1"/>
                </a:solidFill>
              </a:rPr>
              <a:t>❸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D7FE0A-2B6C-4DA5-A483-1AE64D7C53E5}"/>
              </a:ext>
            </a:extLst>
          </p:cNvPr>
          <p:cNvSpPr txBox="1"/>
          <p:nvPr/>
        </p:nvSpPr>
        <p:spPr>
          <a:xfrm>
            <a:off x="3127684" y="538848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❹</a:t>
            </a:r>
          </a:p>
        </p:txBody>
      </p:sp>
    </p:spTree>
    <p:extLst>
      <p:ext uri="{BB962C8B-B14F-4D97-AF65-F5344CB8AC3E}">
        <p14:creationId xmlns:p14="http://schemas.microsoft.com/office/powerpoint/2010/main" val="182130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792F8CA-1C23-41B4-9251-88A258C96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441960"/>
            <a:ext cx="8938260" cy="59740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CD6605-0247-48C5-9F66-5B54C46816B5}"/>
              </a:ext>
            </a:extLst>
          </p:cNvPr>
          <p:cNvSpPr txBox="1"/>
          <p:nvPr/>
        </p:nvSpPr>
        <p:spPr>
          <a:xfrm>
            <a:off x="5822020" y="737408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❶大会名表示版</a:t>
            </a:r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r>
              <a:rPr kumimoji="1" lang="ja-JP" altLang="en-US" dirty="0">
                <a:solidFill>
                  <a:schemeClr val="bg1"/>
                </a:solidFill>
              </a:rPr>
              <a:t>枚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❷アクリル飛沫防止版廃止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❸大会番号表</a:t>
            </a:r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r>
              <a:rPr kumimoji="1" lang="ja-JP" altLang="en-US" dirty="0">
                <a:solidFill>
                  <a:schemeClr val="bg1"/>
                </a:solidFill>
              </a:rPr>
              <a:t>台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❹発表者立ち位置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❺記念品（表彰）立ち位置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9E822B-99A4-47FD-B6D6-0209773444A4}"/>
              </a:ext>
            </a:extLst>
          </p:cNvPr>
          <p:cNvSpPr txBox="1"/>
          <p:nvPr/>
        </p:nvSpPr>
        <p:spPr>
          <a:xfrm>
            <a:off x="7487271" y="3429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❶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979050-2B22-4565-9E9A-433FDAD20B7A}"/>
              </a:ext>
            </a:extLst>
          </p:cNvPr>
          <p:cNvSpPr txBox="1"/>
          <p:nvPr/>
        </p:nvSpPr>
        <p:spPr>
          <a:xfrm>
            <a:off x="8479158" y="382207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❸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53F0B3-FEFE-4FF0-B4B9-A3766D495019}"/>
              </a:ext>
            </a:extLst>
          </p:cNvPr>
          <p:cNvSpPr txBox="1"/>
          <p:nvPr/>
        </p:nvSpPr>
        <p:spPr>
          <a:xfrm>
            <a:off x="5578736" y="401377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❹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122F4E-5F2A-4728-92E0-97F100AD66B4}"/>
              </a:ext>
            </a:extLst>
          </p:cNvPr>
          <p:cNvSpPr txBox="1"/>
          <p:nvPr/>
        </p:nvSpPr>
        <p:spPr>
          <a:xfrm>
            <a:off x="6538379" y="29268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❷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1ADAD05-F84F-45D8-86B4-C16B289C3174}"/>
              </a:ext>
            </a:extLst>
          </p:cNvPr>
          <p:cNvCxnSpPr/>
          <p:nvPr/>
        </p:nvCxnSpPr>
        <p:spPr>
          <a:xfrm>
            <a:off x="5578736" y="4718756"/>
            <a:ext cx="602460" cy="0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573FDC5-6169-452D-8E10-B291F014840D}"/>
              </a:ext>
            </a:extLst>
          </p:cNvPr>
          <p:cNvCxnSpPr>
            <a:cxnSpLocks/>
          </p:cNvCxnSpPr>
          <p:nvPr/>
        </p:nvCxnSpPr>
        <p:spPr>
          <a:xfrm>
            <a:off x="3485713" y="4718755"/>
            <a:ext cx="132419" cy="306474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9C26631-C2FA-460A-9626-2C185EF80389}"/>
              </a:ext>
            </a:extLst>
          </p:cNvPr>
          <p:cNvCxnSpPr>
            <a:cxnSpLocks/>
          </p:cNvCxnSpPr>
          <p:nvPr/>
        </p:nvCxnSpPr>
        <p:spPr>
          <a:xfrm>
            <a:off x="2147980" y="4718756"/>
            <a:ext cx="109798" cy="306473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F74F29-284D-41C3-98FB-76BDA76102A9}"/>
              </a:ext>
            </a:extLst>
          </p:cNvPr>
          <p:cNvSpPr txBox="1"/>
          <p:nvPr/>
        </p:nvSpPr>
        <p:spPr>
          <a:xfrm>
            <a:off x="3023097" y="413398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❺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4E6109E-AB67-46DD-B19E-FF9DFC16125D}"/>
              </a:ext>
            </a:extLst>
          </p:cNvPr>
          <p:cNvSpPr txBox="1"/>
          <p:nvPr/>
        </p:nvSpPr>
        <p:spPr>
          <a:xfrm>
            <a:off x="304800" y="62230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発表・記念品受け取り位置</a:t>
            </a:r>
          </a:p>
        </p:txBody>
      </p:sp>
    </p:spTree>
    <p:extLst>
      <p:ext uri="{BB962C8B-B14F-4D97-AF65-F5344CB8AC3E}">
        <p14:creationId xmlns:p14="http://schemas.microsoft.com/office/powerpoint/2010/main" val="405180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C90787B-16E9-4839-ADFA-FC99AEFE5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3" y="251935"/>
            <a:ext cx="8229600" cy="32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8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4B0F78F-350D-4005-BC2A-5115288E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6" y="162880"/>
            <a:ext cx="8199967" cy="52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3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1609</TotalTime>
  <Words>660</Words>
  <Application>Microsoft Office PowerPoint</Application>
  <PresentationFormat>画面に合わせる (4:3)</PresentationFormat>
  <Paragraphs>167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5" baseType="lpstr">
      <vt:lpstr>HGPｺﾞｼｯｸM</vt:lpstr>
      <vt:lpstr>HGP創英角ｺﾞｼｯｸUB</vt:lpstr>
      <vt:lpstr>HGS創英角ｺﾞｼｯｸUB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輝吉</dc:creator>
  <cp:lastModifiedBy>KONDO, Mitsuhiko / 近藤 光彦</cp:lastModifiedBy>
  <cp:revision>91</cp:revision>
  <cp:lastPrinted>2022-10-17T02:23:24Z</cp:lastPrinted>
  <dcterms:created xsi:type="dcterms:W3CDTF">2022-04-30T21:42:21Z</dcterms:created>
  <dcterms:modified xsi:type="dcterms:W3CDTF">2023-10-17T06:44:43Z</dcterms:modified>
</cp:coreProperties>
</file>