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1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180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1477-9FBB-4568-B293-DA9103B0E60F}" type="datetimeFigureOut">
              <a:rPr kumimoji="1" lang="ja-JP" altLang="en-US" smtClean="0"/>
              <a:t>2023/10/18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881F-FFC7-416A-A6B5-32236EEDD7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9746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1477-9FBB-4568-B293-DA9103B0E60F}" type="datetimeFigureOut">
              <a:rPr kumimoji="1" lang="ja-JP" altLang="en-US" smtClean="0"/>
              <a:t>2023/10/18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881F-FFC7-416A-A6B5-32236EEDD7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599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1477-9FBB-4568-B293-DA9103B0E60F}" type="datetimeFigureOut">
              <a:rPr kumimoji="1" lang="ja-JP" altLang="en-US" smtClean="0"/>
              <a:t>2023/10/18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881F-FFC7-416A-A6B5-32236EEDD7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76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1477-9FBB-4568-B293-DA9103B0E60F}" type="datetimeFigureOut">
              <a:rPr kumimoji="1" lang="ja-JP" altLang="en-US" smtClean="0"/>
              <a:t>2023/10/18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881F-FFC7-416A-A6B5-32236EEDD7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634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1477-9FBB-4568-B293-DA9103B0E60F}" type="datetimeFigureOut">
              <a:rPr kumimoji="1" lang="ja-JP" altLang="en-US" smtClean="0"/>
              <a:t>2023/10/18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881F-FFC7-416A-A6B5-32236EEDD7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0090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1477-9FBB-4568-B293-DA9103B0E60F}" type="datetimeFigureOut">
              <a:rPr kumimoji="1" lang="ja-JP" altLang="en-US" smtClean="0"/>
              <a:t>2023/10/18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881F-FFC7-416A-A6B5-32236EEDD7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0339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1477-9FBB-4568-B293-DA9103B0E60F}" type="datetimeFigureOut">
              <a:rPr kumimoji="1" lang="ja-JP" altLang="en-US" smtClean="0"/>
              <a:t>2023/10/18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881F-FFC7-416A-A6B5-32236EEDD7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0986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1477-9FBB-4568-B293-DA9103B0E60F}" type="datetimeFigureOut">
              <a:rPr kumimoji="1" lang="ja-JP" altLang="en-US" smtClean="0"/>
              <a:t>2023/10/18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881F-FFC7-416A-A6B5-32236EEDD7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4289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1477-9FBB-4568-B293-DA9103B0E60F}" type="datetimeFigureOut">
              <a:rPr kumimoji="1" lang="ja-JP" altLang="en-US" smtClean="0"/>
              <a:t>2023/10/18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881F-FFC7-416A-A6B5-32236EEDD7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172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1477-9FBB-4568-B293-DA9103B0E60F}" type="datetimeFigureOut">
              <a:rPr kumimoji="1" lang="ja-JP" altLang="en-US" smtClean="0"/>
              <a:t>2023/10/18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881F-FFC7-416A-A6B5-32236EEDD7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0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1477-9FBB-4568-B293-DA9103B0E60F}" type="datetimeFigureOut">
              <a:rPr kumimoji="1" lang="ja-JP" altLang="en-US" smtClean="0"/>
              <a:t>2023/10/18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881F-FFC7-416A-A6B5-32236EEDD7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383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41477-9FBB-4568-B293-DA9103B0E60F}" type="datetimeFigureOut">
              <a:rPr kumimoji="1" lang="ja-JP" altLang="en-US" smtClean="0"/>
              <a:t>2023/10/18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4881F-FFC7-416A-A6B5-32236EEDD7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302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kumimoji="1" lang="ja-JP" altLang="en-US" dirty="0" smtClean="0"/>
              <a:t>筆耕連絡先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澤田さん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en-US" altLang="ja-JP" dirty="0" smtClean="0"/>
              <a:t>10</a:t>
            </a:r>
            <a:r>
              <a:rPr kumimoji="1" lang="ja-JP" altLang="en-US" dirty="0" smtClean="0"/>
              <a:t>月</a:t>
            </a:r>
            <a:r>
              <a:rPr kumimoji="1" lang="en-US" altLang="ja-JP" dirty="0" smtClean="0"/>
              <a:t>31</a:t>
            </a:r>
            <a:r>
              <a:rPr kumimoji="1" lang="ja-JP" altLang="en-US" dirty="0" smtClean="0"/>
              <a:t>日ごろ持込すると連絡済み</a:t>
            </a:r>
            <a:endParaRPr kumimoji="1" lang="en-US" altLang="ja-JP" dirty="0" smtClean="0"/>
          </a:p>
          <a:p>
            <a:r>
              <a:rPr lang="en-US" altLang="ja-JP" dirty="0"/>
              <a:t>1</a:t>
            </a:r>
            <a:r>
              <a:rPr lang="ja-JP" altLang="en-US"/>
              <a:t>週間ほどで出来上がる</a:t>
            </a: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124" y="430427"/>
            <a:ext cx="10107751" cy="1291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03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17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杉坂 周子</dc:creator>
  <cp:lastModifiedBy>杉坂 周子</cp:lastModifiedBy>
  <cp:revision>2</cp:revision>
  <dcterms:created xsi:type="dcterms:W3CDTF">2023-10-18T03:11:51Z</dcterms:created>
  <dcterms:modified xsi:type="dcterms:W3CDTF">2023-10-18T07:05:27Z</dcterms:modified>
</cp:coreProperties>
</file>