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928" y="-11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26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35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6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35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4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38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2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09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83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580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10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82AE2-4BC2-4D13-B43B-4ECE529B5BA5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346A9-C607-41E5-86D8-E279CCB99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23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598" y="-19050"/>
            <a:ext cx="6270625" cy="474630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698" y="4552950"/>
            <a:ext cx="6232525" cy="471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1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杉坂 周子</dc:creator>
  <cp:lastModifiedBy>杉坂 周子</cp:lastModifiedBy>
  <cp:revision>2</cp:revision>
  <cp:lastPrinted>2023-10-19T06:23:10Z</cp:lastPrinted>
  <dcterms:created xsi:type="dcterms:W3CDTF">2023-10-19T06:19:16Z</dcterms:created>
  <dcterms:modified xsi:type="dcterms:W3CDTF">2023-10-19T06:33:23Z</dcterms:modified>
</cp:coreProperties>
</file>