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9866313" cy="14295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128-011B-4BDD-9043-7E574DD39D82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D2AB-B682-48BD-ACC2-D04E724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182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128-011B-4BDD-9043-7E574DD39D82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D2AB-B682-48BD-ACC2-D04E724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435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128-011B-4BDD-9043-7E574DD39D82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D2AB-B682-48BD-ACC2-D04E724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22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128-011B-4BDD-9043-7E574DD39D82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D2AB-B682-48BD-ACC2-D04E724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256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128-011B-4BDD-9043-7E574DD39D82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D2AB-B682-48BD-ACC2-D04E724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297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128-011B-4BDD-9043-7E574DD39D82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D2AB-B682-48BD-ACC2-D04E724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141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128-011B-4BDD-9043-7E574DD39D82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D2AB-B682-48BD-ACC2-D04E724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005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128-011B-4BDD-9043-7E574DD39D82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D2AB-B682-48BD-ACC2-D04E724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026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128-011B-4BDD-9043-7E574DD39D82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D2AB-B682-48BD-ACC2-D04E724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284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128-011B-4BDD-9043-7E574DD39D82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D2AB-B682-48BD-ACC2-D04E724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261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128-011B-4BDD-9043-7E574DD39D82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FD2AB-B682-48BD-ACC2-D04E724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721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F128-011B-4BDD-9043-7E574DD39D82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FD2AB-B682-48BD-ACC2-D04E724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49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BDD195-A987-4009-9EF1-0507B296AFE3}"/>
              </a:ext>
            </a:extLst>
          </p:cNvPr>
          <p:cNvSpPr txBox="1"/>
          <p:nvPr/>
        </p:nvSpPr>
        <p:spPr>
          <a:xfrm>
            <a:off x="601133" y="939800"/>
            <a:ext cx="83735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若鮎大会　駐車場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FEAE17-8CAA-4284-91FB-E8E530DFB084}"/>
              </a:ext>
            </a:extLst>
          </p:cNvPr>
          <p:cNvSpPr txBox="1"/>
          <p:nvPr/>
        </p:nvSpPr>
        <p:spPr>
          <a:xfrm>
            <a:off x="2074333" y="2827867"/>
            <a:ext cx="61298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こちらです！</a:t>
            </a:r>
          </a:p>
        </p:txBody>
      </p:sp>
      <p:sp>
        <p:nvSpPr>
          <p:cNvPr id="6" name="矢印: 右 5">
            <a:extLst>
              <a:ext uri="{FF2B5EF4-FFF2-40B4-BE49-F238E27FC236}">
                <a16:creationId xmlns:a16="http://schemas.microsoft.com/office/drawing/2014/main" id="{24B4CEB9-B426-430F-A615-B2FB788D8FED}"/>
              </a:ext>
            </a:extLst>
          </p:cNvPr>
          <p:cNvSpPr/>
          <p:nvPr/>
        </p:nvSpPr>
        <p:spPr>
          <a:xfrm>
            <a:off x="2616200" y="4876801"/>
            <a:ext cx="3911600" cy="1397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574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BDD195-A987-4009-9EF1-0507B296AFE3}"/>
              </a:ext>
            </a:extLst>
          </p:cNvPr>
          <p:cNvSpPr txBox="1"/>
          <p:nvPr/>
        </p:nvSpPr>
        <p:spPr>
          <a:xfrm>
            <a:off x="601133" y="939800"/>
            <a:ext cx="83735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若鮎大会　駐車場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FEAE17-8CAA-4284-91FB-E8E530DFB084}"/>
              </a:ext>
            </a:extLst>
          </p:cNvPr>
          <p:cNvSpPr txBox="1"/>
          <p:nvPr/>
        </p:nvSpPr>
        <p:spPr>
          <a:xfrm>
            <a:off x="2074333" y="2827867"/>
            <a:ext cx="61298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こちらです！</a:t>
            </a:r>
          </a:p>
        </p:txBody>
      </p:sp>
      <p:sp>
        <p:nvSpPr>
          <p:cNvPr id="2" name="矢印: 左 1">
            <a:extLst>
              <a:ext uri="{FF2B5EF4-FFF2-40B4-BE49-F238E27FC236}">
                <a16:creationId xmlns:a16="http://schemas.microsoft.com/office/drawing/2014/main" id="{1B59B44D-851A-4C79-B9BB-F467F84C999F}"/>
              </a:ext>
            </a:extLst>
          </p:cNvPr>
          <p:cNvSpPr/>
          <p:nvPr/>
        </p:nvSpPr>
        <p:spPr>
          <a:xfrm>
            <a:off x="2294467" y="4684706"/>
            <a:ext cx="4648200" cy="132343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599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14</Words>
  <Application>Microsoft Office PowerPoint</Application>
  <PresentationFormat>画面に合わせる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HGP創英角ﾎﾟｯﾌﾟ体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KONDO, Mitsuhiko / 近藤 光彦</dc:creator>
  <cp:lastModifiedBy>KONDO, Mitsuhiko / 近藤 光彦</cp:lastModifiedBy>
  <cp:revision>2</cp:revision>
  <cp:lastPrinted>2023-10-25T02:03:53Z</cp:lastPrinted>
  <dcterms:created xsi:type="dcterms:W3CDTF">2023-10-25T01:50:30Z</dcterms:created>
  <dcterms:modified xsi:type="dcterms:W3CDTF">2023-10-25T02:07:17Z</dcterms:modified>
</cp:coreProperties>
</file>