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06" r:id="rId6"/>
    <p:sldId id="308" r:id="rId7"/>
    <p:sldId id="302" r:id="rId8"/>
    <p:sldId id="280" r:id="rId9"/>
    <p:sldId id="309" r:id="rId10"/>
    <p:sldId id="264" r:id="rId11"/>
    <p:sldId id="262" r:id="rId12"/>
    <p:sldId id="319" r:id="rId13"/>
    <p:sldId id="320" r:id="rId14"/>
    <p:sldId id="284" r:id="rId15"/>
    <p:sldId id="285" r:id="rId16"/>
    <p:sldId id="286" r:id="rId17"/>
    <p:sldId id="303" r:id="rId18"/>
    <p:sldId id="318" r:id="rId19"/>
    <p:sldId id="311" r:id="rId20"/>
    <p:sldId id="312" r:id="rId21"/>
    <p:sldId id="288" r:id="rId22"/>
    <p:sldId id="313" r:id="rId23"/>
    <p:sldId id="290" r:id="rId24"/>
    <p:sldId id="291" r:id="rId25"/>
    <p:sldId id="292" r:id="rId26"/>
    <p:sldId id="293" r:id="rId27"/>
    <p:sldId id="294" r:id="rId28"/>
    <p:sldId id="295" r:id="rId29"/>
    <p:sldId id="296" r:id="rId30"/>
    <p:sldId id="298" r:id="rId31"/>
    <p:sldId id="317" r:id="rId32"/>
    <p:sldId id="315" r:id="rId33"/>
    <p:sldId id="307" r:id="rId34"/>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FF0066"/>
    <a:srgbClr val="FF6699"/>
    <a:srgbClr val="000000"/>
    <a:srgbClr val="FFFFFF"/>
    <a:srgbClr val="FFCCFF"/>
    <a:srgbClr val="FF99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5C194A-E01E-4524-9162-C287A2E2DF0E}" v="521" dt="2023-09-21T05:05:07.208"/>
    <p1510:client id="{B4862FFF-4E1E-4A6F-9FE3-D56026FD5A89}" v="60" dt="2023-09-21T03:02:00.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74" autoAdjust="0"/>
    <p:restoredTop sz="96344" autoAdjust="0"/>
  </p:normalViewPr>
  <p:slideViewPr>
    <p:cSldViewPr>
      <p:cViewPr varScale="1">
        <p:scale>
          <a:sx n="67" d="100"/>
          <a:sy n="67" d="100"/>
        </p:scale>
        <p:origin x="1472"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森田 未希" userId="a6b7ca52-0fdd-444b-80c2-898147956c63" providerId="ADAL" clId="{8FB1E587-C3D2-4C5D-B2C0-9E5944F58197}"/>
    <pc:docChg chg="undo custSel addSld delSld modSld sldOrd">
      <pc:chgData name="森田 未希" userId="a6b7ca52-0fdd-444b-80c2-898147956c63" providerId="ADAL" clId="{8FB1E587-C3D2-4C5D-B2C0-9E5944F58197}" dt="2023-09-13T07:36:07.289" v="1143" actId="20577"/>
      <pc:docMkLst>
        <pc:docMk/>
      </pc:docMkLst>
      <pc:sldChg chg="modSp mod">
        <pc:chgData name="森田 未希" userId="a6b7ca52-0fdd-444b-80c2-898147956c63" providerId="ADAL" clId="{8FB1E587-C3D2-4C5D-B2C0-9E5944F58197}" dt="2023-09-11T10:13:27.999" v="979"/>
        <pc:sldMkLst>
          <pc:docMk/>
          <pc:sldMk cId="0" sldId="256"/>
        </pc:sldMkLst>
        <pc:spChg chg="mod">
          <ac:chgData name="森田 未希" userId="a6b7ca52-0fdd-444b-80c2-898147956c63" providerId="ADAL" clId="{8FB1E587-C3D2-4C5D-B2C0-9E5944F58197}" dt="2023-09-11T10:13:27.999" v="979"/>
          <ac:spMkLst>
            <pc:docMk/>
            <pc:sldMk cId="0" sldId="256"/>
            <ac:spMk id="5" creationId="{00000000-0000-0000-0000-000000000000}"/>
          </ac:spMkLst>
        </pc:spChg>
      </pc:sldChg>
      <pc:sldChg chg="modSp add mod ord">
        <pc:chgData name="森田 未希" userId="a6b7ca52-0fdd-444b-80c2-898147956c63" providerId="ADAL" clId="{8FB1E587-C3D2-4C5D-B2C0-9E5944F58197}" dt="2023-09-05T07:52:18.777" v="640" actId="115"/>
        <pc:sldMkLst>
          <pc:docMk/>
          <pc:sldMk cId="740674425" sldId="262"/>
        </pc:sldMkLst>
        <pc:spChg chg="mod">
          <ac:chgData name="森田 未希" userId="a6b7ca52-0fdd-444b-80c2-898147956c63" providerId="ADAL" clId="{8FB1E587-C3D2-4C5D-B2C0-9E5944F58197}" dt="2023-09-05T07:52:18.777" v="640" actId="115"/>
          <ac:spMkLst>
            <pc:docMk/>
            <pc:sldMk cId="740674425" sldId="262"/>
            <ac:spMk id="5" creationId="{C7A3C6B6-0962-4FDC-9EFB-11633B678656}"/>
          </ac:spMkLst>
        </pc:spChg>
      </pc:sldChg>
      <pc:sldChg chg="modSp add mod ord">
        <pc:chgData name="森田 未希" userId="a6b7ca52-0fdd-444b-80c2-898147956c63" providerId="ADAL" clId="{8FB1E587-C3D2-4C5D-B2C0-9E5944F58197}" dt="2023-09-05T09:11:23.723" v="919"/>
        <pc:sldMkLst>
          <pc:docMk/>
          <pc:sldMk cId="466150023" sldId="263"/>
        </pc:sldMkLst>
        <pc:spChg chg="mod">
          <ac:chgData name="森田 未希" userId="a6b7ca52-0fdd-444b-80c2-898147956c63" providerId="ADAL" clId="{8FB1E587-C3D2-4C5D-B2C0-9E5944F58197}" dt="2023-09-05T09:11:23.723" v="919"/>
          <ac:spMkLst>
            <pc:docMk/>
            <pc:sldMk cId="466150023" sldId="263"/>
            <ac:spMk id="5" creationId="{C7A3C6B6-0962-4FDC-9EFB-11633B678656}"/>
          </ac:spMkLst>
        </pc:spChg>
      </pc:sldChg>
      <pc:sldChg chg="modSp add mod">
        <pc:chgData name="森田 未希" userId="a6b7ca52-0fdd-444b-80c2-898147956c63" providerId="ADAL" clId="{8FB1E587-C3D2-4C5D-B2C0-9E5944F58197}" dt="2023-09-05T07:52:31.208" v="642" actId="207"/>
        <pc:sldMkLst>
          <pc:docMk/>
          <pc:sldMk cId="3199587885" sldId="264"/>
        </pc:sldMkLst>
        <pc:spChg chg="mod">
          <ac:chgData name="森田 未希" userId="a6b7ca52-0fdd-444b-80c2-898147956c63" providerId="ADAL" clId="{8FB1E587-C3D2-4C5D-B2C0-9E5944F58197}" dt="2023-09-04T09:48:16.656" v="145" actId="115"/>
          <ac:spMkLst>
            <pc:docMk/>
            <pc:sldMk cId="3199587885" sldId="264"/>
            <ac:spMk id="4" creationId="{6E8A19B3-4925-4DF5-9F72-33B601EFB530}"/>
          </ac:spMkLst>
        </pc:spChg>
        <pc:spChg chg="mod">
          <ac:chgData name="森田 未希" userId="a6b7ca52-0fdd-444b-80c2-898147956c63" providerId="ADAL" clId="{8FB1E587-C3D2-4C5D-B2C0-9E5944F58197}" dt="2023-09-04T09:48:03.269" v="141" actId="2711"/>
          <ac:spMkLst>
            <pc:docMk/>
            <pc:sldMk cId="3199587885" sldId="264"/>
            <ac:spMk id="5" creationId="{B6A57668-0753-49BA-812E-69AE3905A5C0}"/>
          </ac:spMkLst>
        </pc:spChg>
        <pc:spChg chg="mod">
          <ac:chgData name="森田 未希" userId="a6b7ca52-0fdd-444b-80c2-898147956c63" providerId="ADAL" clId="{8FB1E587-C3D2-4C5D-B2C0-9E5944F58197}" dt="2023-09-05T07:52:26.945" v="641" actId="207"/>
          <ac:spMkLst>
            <pc:docMk/>
            <pc:sldMk cId="3199587885" sldId="264"/>
            <ac:spMk id="7" creationId="{B11E7C20-8ECE-4F25-B551-425BBBBD10BA}"/>
          </ac:spMkLst>
        </pc:spChg>
        <pc:spChg chg="mod">
          <ac:chgData name="森田 未希" userId="a6b7ca52-0fdd-444b-80c2-898147956c63" providerId="ADAL" clId="{8FB1E587-C3D2-4C5D-B2C0-9E5944F58197}" dt="2023-09-05T07:52:31.208" v="642" actId="207"/>
          <ac:spMkLst>
            <pc:docMk/>
            <pc:sldMk cId="3199587885" sldId="264"/>
            <ac:spMk id="11" creationId="{E8DCCDBC-B292-418E-8531-8D594260ED05}"/>
          </ac:spMkLst>
        </pc:spChg>
      </pc:sldChg>
      <pc:sldChg chg="addSp delSp modSp add mod">
        <pc:chgData name="森田 未希" userId="a6b7ca52-0fdd-444b-80c2-898147956c63" providerId="ADAL" clId="{8FB1E587-C3D2-4C5D-B2C0-9E5944F58197}" dt="2023-09-05T09:12:34.237" v="936" actId="167"/>
        <pc:sldMkLst>
          <pc:docMk/>
          <pc:sldMk cId="3484819017" sldId="265"/>
        </pc:sldMkLst>
        <pc:spChg chg="mod">
          <ac:chgData name="森田 未希" userId="a6b7ca52-0fdd-444b-80c2-898147956c63" providerId="ADAL" clId="{8FB1E587-C3D2-4C5D-B2C0-9E5944F58197}" dt="2023-09-04T09:43:20.889" v="46"/>
          <ac:spMkLst>
            <pc:docMk/>
            <pc:sldMk cId="3484819017" sldId="265"/>
            <ac:spMk id="3" creationId="{4B0A8149-8472-F534-62EA-7652905665DF}"/>
          </ac:spMkLst>
        </pc:spChg>
        <pc:spChg chg="del">
          <ac:chgData name="森田 未希" userId="a6b7ca52-0fdd-444b-80c2-898147956c63" providerId="ADAL" clId="{8FB1E587-C3D2-4C5D-B2C0-9E5944F58197}" dt="2023-09-04T09:43:01.098" v="43" actId="478"/>
          <ac:spMkLst>
            <pc:docMk/>
            <pc:sldMk cId="3484819017" sldId="265"/>
            <ac:spMk id="8" creationId="{831B68C4-F9A6-42EB-8460-6C9A3F2B52D4}"/>
          </ac:spMkLst>
        </pc:spChg>
        <pc:spChg chg="del">
          <ac:chgData name="森田 未希" userId="a6b7ca52-0fdd-444b-80c2-898147956c63" providerId="ADAL" clId="{8FB1E587-C3D2-4C5D-B2C0-9E5944F58197}" dt="2023-09-04T09:43:01.629" v="44" actId="478"/>
          <ac:spMkLst>
            <pc:docMk/>
            <pc:sldMk cId="3484819017" sldId="265"/>
            <ac:spMk id="9" creationId="{2FCF089D-B0F8-475D-B822-38C56513A2A6}"/>
          </ac:spMkLst>
        </pc:spChg>
        <pc:spChg chg="mod">
          <ac:chgData name="森田 未希" userId="a6b7ca52-0fdd-444b-80c2-898147956c63" providerId="ADAL" clId="{8FB1E587-C3D2-4C5D-B2C0-9E5944F58197}" dt="2023-09-05T09:12:07.462" v="929" actId="1038"/>
          <ac:spMkLst>
            <pc:docMk/>
            <pc:sldMk cId="3484819017" sldId="265"/>
            <ac:spMk id="16" creationId="{5566C313-A30A-4DAF-B6A2-D193DEBBA709}"/>
          </ac:spMkLst>
        </pc:spChg>
        <pc:spChg chg="mod">
          <ac:chgData name="森田 未希" userId="a6b7ca52-0fdd-444b-80c2-898147956c63" providerId="ADAL" clId="{8FB1E587-C3D2-4C5D-B2C0-9E5944F58197}" dt="2023-09-04T09:43:20.889" v="46"/>
          <ac:spMkLst>
            <pc:docMk/>
            <pc:sldMk cId="3484819017" sldId="265"/>
            <ac:spMk id="17" creationId="{098A35F0-5EE2-6894-68F2-B099255B883A}"/>
          </ac:spMkLst>
        </pc:spChg>
        <pc:spChg chg="del">
          <ac:chgData name="森田 未希" userId="a6b7ca52-0fdd-444b-80c2-898147956c63" providerId="ADAL" clId="{8FB1E587-C3D2-4C5D-B2C0-9E5944F58197}" dt="2023-09-04T09:44:00.771" v="55" actId="478"/>
          <ac:spMkLst>
            <pc:docMk/>
            <pc:sldMk cId="3484819017" sldId="265"/>
            <ac:spMk id="22" creationId="{0C4F080B-63A5-4B4E-AF5C-52F804FE1583}"/>
          </ac:spMkLst>
        </pc:spChg>
        <pc:spChg chg="del">
          <ac:chgData name="森田 未希" userId="a6b7ca52-0fdd-444b-80c2-898147956c63" providerId="ADAL" clId="{8FB1E587-C3D2-4C5D-B2C0-9E5944F58197}" dt="2023-09-04T09:44:00.771" v="55" actId="478"/>
          <ac:spMkLst>
            <pc:docMk/>
            <pc:sldMk cId="3484819017" sldId="265"/>
            <ac:spMk id="23" creationId="{C9AD2228-6764-455F-9AF2-5AAA0C0F9D3E}"/>
          </ac:spMkLst>
        </pc:spChg>
        <pc:spChg chg="mod">
          <ac:chgData name="森田 未希" userId="a6b7ca52-0fdd-444b-80c2-898147956c63" providerId="ADAL" clId="{8FB1E587-C3D2-4C5D-B2C0-9E5944F58197}" dt="2023-09-05T09:12:07.462" v="929" actId="1038"/>
          <ac:spMkLst>
            <pc:docMk/>
            <pc:sldMk cId="3484819017" sldId="265"/>
            <ac:spMk id="24" creationId="{9BA36FE2-3584-4DF1-96E3-44CBD43341D2}"/>
          </ac:spMkLst>
        </pc:spChg>
        <pc:spChg chg="mod">
          <ac:chgData name="森田 未希" userId="a6b7ca52-0fdd-444b-80c2-898147956c63" providerId="ADAL" clId="{8FB1E587-C3D2-4C5D-B2C0-9E5944F58197}" dt="2023-09-05T09:12:07.462" v="929" actId="1038"/>
          <ac:spMkLst>
            <pc:docMk/>
            <pc:sldMk cId="3484819017" sldId="265"/>
            <ac:spMk id="25" creationId="{4DE8858B-CDF2-470B-876F-AA73CC603AA0}"/>
          </ac:spMkLst>
        </pc:spChg>
        <pc:spChg chg="mod">
          <ac:chgData name="森田 未希" userId="a6b7ca52-0fdd-444b-80c2-898147956c63" providerId="ADAL" clId="{8FB1E587-C3D2-4C5D-B2C0-9E5944F58197}" dt="2023-09-05T09:12:07.462" v="929" actId="1038"/>
          <ac:spMkLst>
            <pc:docMk/>
            <pc:sldMk cId="3484819017" sldId="265"/>
            <ac:spMk id="26" creationId="{5217F02E-78E8-4CBA-A3B1-1151DFC19216}"/>
          </ac:spMkLst>
        </pc:spChg>
        <pc:spChg chg="mod ord">
          <ac:chgData name="森田 未希" userId="a6b7ca52-0fdd-444b-80c2-898147956c63" providerId="ADAL" clId="{8FB1E587-C3D2-4C5D-B2C0-9E5944F58197}" dt="2023-09-05T09:12:07.462" v="929" actId="1038"/>
          <ac:spMkLst>
            <pc:docMk/>
            <pc:sldMk cId="3484819017" sldId="265"/>
            <ac:spMk id="27" creationId="{14C39CE7-57C3-438F-9868-782CD9C943A2}"/>
          </ac:spMkLst>
        </pc:spChg>
        <pc:spChg chg="mod ord">
          <ac:chgData name="森田 未希" userId="a6b7ca52-0fdd-444b-80c2-898147956c63" providerId="ADAL" clId="{8FB1E587-C3D2-4C5D-B2C0-9E5944F58197}" dt="2023-09-05T09:12:07.462" v="929" actId="1038"/>
          <ac:spMkLst>
            <pc:docMk/>
            <pc:sldMk cId="3484819017" sldId="265"/>
            <ac:spMk id="28" creationId="{F74CFAE6-D5B7-4B85-AA2B-4592F7C36A4E}"/>
          </ac:spMkLst>
        </pc:spChg>
        <pc:spChg chg="mod ord">
          <ac:chgData name="森田 未希" userId="a6b7ca52-0fdd-444b-80c2-898147956c63" providerId="ADAL" clId="{8FB1E587-C3D2-4C5D-B2C0-9E5944F58197}" dt="2023-09-05T09:12:07.462" v="929" actId="1038"/>
          <ac:spMkLst>
            <pc:docMk/>
            <pc:sldMk cId="3484819017" sldId="265"/>
            <ac:spMk id="29" creationId="{3A4F235D-60AA-434D-A25D-CCF756F3E5A7}"/>
          </ac:spMkLst>
        </pc:spChg>
        <pc:spChg chg="mod">
          <ac:chgData name="森田 未希" userId="a6b7ca52-0fdd-444b-80c2-898147956c63" providerId="ADAL" clId="{8FB1E587-C3D2-4C5D-B2C0-9E5944F58197}" dt="2023-09-05T09:12:07.462" v="929" actId="1038"/>
          <ac:spMkLst>
            <pc:docMk/>
            <pc:sldMk cId="3484819017" sldId="265"/>
            <ac:spMk id="30" creationId="{638C5501-F1FC-4D6C-9AAD-39054749CF1F}"/>
          </ac:spMkLst>
        </pc:spChg>
        <pc:spChg chg="mod">
          <ac:chgData name="森田 未希" userId="a6b7ca52-0fdd-444b-80c2-898147956c63" providerId="ADAL" clId="{8FB1E587-C3D2-4C5D-B2C0-9E5944F58197}" dt="2023-09-04T09:43:20.889" v="46"/>
          <ac:spMkLst>
            <pc:docMk/>
            <pc:sldMk cId="3484819017" sldId="265"/>
            <ac:spMk id="31" creationId="{E0F9A962-F231-CB8B-BAB7-FD6B189DE445}"/>
          </ac:spMkLst>
        </pc:spChg>
        <pc:spChg chg="del ord">
          <ac:chgData name="森田 未希" userId="a6b7ca52-0fdd-444b-80c2-898147956c63" providerId="ADAL" clId="{8FB1E587-C3D2-4C5D-B2C0-9E5944F58197}" dt="2023-09-05T09:11:59.112" v="920" actId="478"/>
          <ac:spMkLst>
            <pc:docMk/>
            <pc:sldMk cId="3484819017" sldId="265"/>
            <ac:spMk id="33" creationId="{A9893FAE-9A71-40F1-ACD0-5E50B26B0774}"/>
          </ac:spMkLst>
        </pc:spChg>
        <pc:spChg chg="del ord">
          <ac:chgData name="森田 未希" userId="a6b7ca52-0fdd-444b-80c2-898147956c63" providerId="ADAL" clId="{8FB1E587-C3D2-4C5D-B2C0-9E5944F58197}" dt="2023-09-05T09:11:59.112" v="920" actId="478"/>
          <ac:spMkLst>
            <pc:docMk/>
            <pc:sldMk cId="3484819017" sldId="265"/>
            <ac:spMk id="34" creationId="{50F38E58-C209-4E20-87EF-A76DC7FD10A2}"/>
          </ac:spMkLst>
        </pc:spChg>
        <pc:spChg chg="del mod">
          <ac:chgData name="森田 未希" userId="a6b7ca52-0fdd-444b-80c2-898147956c63" providerId="ADAL" clId="{8FB1E587-C3D2-4C5D-B2C0-9E5944F58197}" dt="2023-09-05T09:11:59.112" v="920" actId="478"/>
          <ac:spMkLst>
            <pc:docMk/>
            <pc:sldMk cId="3484819017" sldId="265"/>
            <ac:spMk id="35" creationId="{0144980F-57B9-46BA-970F-F56CDB0F20AF}"/>
          </ac:spMkLst>
        </pc:spChg>
        <pc:spChg chg="mod">
          <ac:chgData name="森田 未希" userId="a6b7ca52-0fdd-444b-80c2-898147956c63" providerId="ADAL" clId="{8FB1E587-C3D2-4C5D-B2C0-9E5944F58197}" dt="2023-09-05T09:12:07.462" v="929" actId="1038"/>
          <ac:spMkLst>
            <pc:docMk/>
            <pc:sldMk cId="3484819017" sldId="265"/>
            <ac:spMk id="36"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37" creationId="{00000000-0000-0000-0000-000000000000}"/>
          </ac:spMkLst>
        </pc:spChg>
        <pc:spChg chg="mod">
          <ac:chgData name="森田 未希" userId="a6b7ca52-0fdd-444b-80c2-898147956c63" providerId="ADAL" clId="{8FB1E587-C3D2-4C5D-B2C0-9E5944F58197}" dt="2023-09-04T09:43:21.299" v="47"/>
          <ac:spMkLst>
            <pc:docMk/>
            <pc:sldMk cId="3484819017" sldId="265"/>
            <ac:spMk id="39" creationId="{5C19A89C-0B1A-8DEC-6A2B-D83162E192BB}"/>
          </ac:spMkLst>
        </pc:spChg>
        <pc:spChg chg="mod">
          <ac:chgData name="森田 未希" userId="a6b7ca52-0fdd-444b-80c2-898147956c63" providerId="ADAL" clId="{8FB1E587-C3D2-4C5D-B2C0-9E5944F58197}" dt="2023-09-04T09:43:21.299" v="47"/>
          <ac:spMkLst>
            <pc:docMk/>
            <pc:sldMk cId="3484819017" sldId="265"/>
            <ac:spMk id="40" creationId="{4052760A-DC15-A353-A931-B1E0C8A9817B}"/>
          </ac:spMkLst>
        </pc:spChg>
        <pc:spChg chg="mod">
          <ac:chgData name="森田 未希" userId="a6b7ca52-0fdd-444b-80c2-898147956c63" providerId="ADAL" clId="{8FB1E587-C3D2-4C5D-B2C0-9E5944F58197}" dt="2023-09-04T09:43:21.299" v="47"/>
          <ac:spMkLst>
            <pc:docMk/>
            <pc:sldMk cId="3484819017" sldId="265"/>
            <ac:spMk id="41" creationId="{39F6BB49-4ADC-912F-C7AF-21ABD138F75E}"/>
          </ac:spMkLst>
        </pc:spChg>
        <pc:spChg chg="mod">
          <ac:chgData name="森田 未希" userId="a6b7ca52-0fdd-444b-80c2-898147956c63" providerId="ADAL" clId="{8FB1E587-C3D2-4C5D-B2C0-9E5944F58197}" dt="2023-09-04T09:43:21.579" v="48"/>
          <ac:spMkLst>
            <pc:docMk/>
            <pc:sldMk cId="3484819017" sldId="265"/>
            <ac:spMk id="43" creationId="{0FC3F0A0-C699-C785-2DF7-2F44886C7E19}"/>
          </ac:spMkLst>
        </pc:spChg>
        <pc:spChg chg="mod">
          <ac:chgData name="森田 未希" userId="a6b7ca52-0fdd-444b-80c2-898147956c63" providerId="ADAL" clId="{8FB1E587-C3D2-4C5D-B2C0-9E5944F58197}" dt="2023-09-04T09:43:21.579" v="48"/>
          <ac:spMkLst>
            <pc:docMk/>
            <pc:sldMk cId="3484819017" sldId="265"/>
            <ac:spMk id="44" creationId="{C00E5C4E-7184-9E07-DD0D-E16E8AA8993D}"/>
          </ac:spMkLst>
        </pc:spChg>
        <pc:spChg chg="mod">
          <ac:chgData name="森田 未希" userId="a6b7ca52-0fdd-444b-80c2-898147956c63" providerId="ADAL" clId="{8FB1E587-C3D2-4C5D-B2C0-9E5944F58197}" dt="2023-09-04T09:43:21.579" v="48"/>
          <ac:spMkLst>
            <pc:docMk/>
            <pc:sldMk cId="3484819017" sldId="265"/>
            <ac:spMk id="45" creationId="{02D4B346-C0DD-C2DE-C9EC-C5DB9834D1E2}"/>
          </ac:spMkLst>
        </pc:spChg>
        <pc:spChg chg="del">
          <ac:chgData name="森田 未希" userId="a6b7ca52-0fdd-444b-80c2-898147956c63" providerId="ADAL" clId="{8FB1E587-C3D2-4C5D-B2C0-9E5944F58197}" dt="2023-09-04T09:42:50.518" v="42" actId="478"/>
          <ac:spMkLst>
            <pc:docMk/>
            <pc:sldMk cId="3484819017" sldId="265"/>
            <ac:spMk id="58" creationId="{31166560-68A2-437A-8FE4-F308E9EAE0EE}"/>
          </ac:spMkLst>
        </pc:spChg>
        <pc:spChg chg="del">
          <ac:chgData name="森田 未希" userId="a6b7ca52-0fdd-444b-80c2-898147956c63" providerId="ADAL" clId="{8FB1E587-C3D2-4C5D-B2C0-9E5944F58197}" dt="2023-09-04T09:42:42.168" v="41" actId="478"/>
          <ac:spMkLst>
            <pc:docMk/>
            <pc:sldMk cId="3484819017" sldId="265"/>
            <ac:spMk id="62"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63" creationId="{31166560-68A2-437A-8FE4-F308E9EAE0EE}"/>
          </ac:spMkLst>
        </pc:spChg>
        <pc:spChg chg="mod ord">
          <ac:chgData name="森田 未希" userId="a6b7ca52-0fdd-444b-80c2-898147956c63" providerId="ADAL" clId="{8FB1E587-C3D2-4C5D-B2C0-9E5944F58197}" dt="2023-09-05T09:12:34.237" v="936" actId="167"/>
          <ac:spMkLst>
            <pc:docMk/>
            <pc:sldMk cId="3484819017" sldId="265"/>
            <ac:spMk id="64"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65" creationId="{929A01EC-75E1-4515-9C0E-8D3B6B092932}"/>
          </ac:spMkLst>
        </pc:spChg>
        <pc:spChg chg="mod">
          <ac:chgData name="森田 未希" userId="a6b7ca52-0fdd-444b-80c2-898147956c63" providerId="ADAL" clId="{8FB1E587-C3D2-4C5D-B2C0-9E5944F58197}" dt="2023-09-05T09:12:07.462" v="929" actId="1038"/>
          <ac:spMkLst>
            <pc:docMk/>
            <pc:sldMk cId="3484819017" sldId="265"/>
            <ac:spMk id="66" creationId="{00000000-0000-0000-0000-000000000000}"/>
          </ac:spMkLst>
        </pc:spChg>
        <pc:grpChg chg="add mod">
          <ac:chgData name="森田 未希" userId="a6b7ca52-0fdd-444b-80c2-898147956c63" providerId="ADAL" clId="{8FB1E587-C3D2-4C5D-B2C0-9E5944F58197}" dt="2023-09-05T09:12:07.462" v="929" actId="1038"/>
          <ac:grpSpMkLst>
            <pc:docMk/>
            <pc:sldMk cId="3484819017" sldId="265"/>
            <ac:grpSpMk id="2" creationId="{20A67AEF-F2E5-D914-7546-17E751C53103}"/>
          </ac:grpSpMkLst>
        </pc:grpChg>
        <pc:grpChg chg="mod">
          <ac:chgData name="森田 未希" userId="a6b7ca52-0fdd-444b-80c2-898147956c63" providerId="ADAL" clId="{8FB1E587-C3D2-4C5D-B2C0-9E5944F58197}" dt="2023-09-05T09:12:07.462" v="929" actId="1038"/>
          <ac:grpSpMkLst>
            <pc:docMk/>
            <pc:sldMk cId="3484819017" sldId="265"/>
            <ac:grpSpMk id="4" creationId="{1A8AE43E-FD65-47A7-AEE1-52D27578ACC3}"/>
          </ac:grpSpMkLst>
        </pc:grpChg>
        <pc:grpChg chg="mod">
          <ac:chgData name="森田 未希" userId="a6b7ca52-0fdd-444b-80c2-898147956c63" providerId="ADAL" clId="{8FB1E587-C3D2-4C5D-B2C0-9E5944F58197}" dt="2023-09-05T09:12:07.462" v="929" actId="1038"/>
          <ac:grpSpMkLst>
            <pc:docMk/>
            <pc:sldMk cId="3484819017" sldId="265"/>
            <ac:grpSpMk id="12" creationId="{906C4E43-3CC6-48E7-8C2B-3EA28C75A6A0}"/>
          </ac:grpSpMkLst>
        </pc:grpChg>
        <pc:grpChg chg="mod">
          <ac:chgData name="森田 未希" userId="a6b7ca52-0fdd-444b-80c2-898147956c63" providerId="ADAL" clId="{8FB1E587-C3D2-4C5D-B2C0-9E5944F58197}" dt="2023-09-05T09:12:07.462" v="929" actId="1038"/>
          <ac:grpSpMkLst>
            <pc:docMk/>
            <pc:sldMk cId="3484819017" sldId="265"/>
            <ac:grpSpMk id="18" creationId="{5E4E9FBA-A884-4B4D-9093-9E1A53AD604C}"/>
          </ac:grpSpMkLst>
        </pc:grpChg>
        <pc:grpChg chg="add mod">
          <ac:chgData name="森田 未希" userId="a6b7ca52-0fdd-444b-80c2-898147956c63" providerId="ADAL" clId="{8FB1E587-C3D2-4C5D-B2C0-9E5944F58197}" dt="2023-09-05T09:12:07.462" v="929" actId="1038"/>
          <ac:grpSpMkLst>
            <pc:docMk/>
            <pc:sldMk cId="3484819017" sldId="265"/>
            <ac:grpSpMk id="38" creationId="{64704F72-E726-3DC7-6303-EB3994E3FE2F}"/>
          </ac:grpSpMkLst>
        </pc:grpChg>
        <pc:grpChg chg="add del mod">
          <ac:chgData name="森田 未希" userId="a6b7ca52-0fdd-444b-80c2-898147956c63" providerId="ADAL" clId="{8FB1E587-C3D2-4C5D-B2C0-9E5944F58197}" dt="2023-09-05T09:11:59.112" v="920" actId="478"/>
          <ac:grpSpMkLst>
            <pc:docMk/>
            <pc:sldMk cId="3484819017" sldId="265"/>
            <ac:grpSpMk id="42" creationId="{52AE3F4C-CDD9-0B6B-2261-00594B3EA234}"/>
          </ac:grpSpMkLst>
        </pc:grpChg>
        <pc:picChg chg="del">
          <ac:chgData name="森田 未希" userId="a6b7ca52-0fdd-444b-80c2-898147956c63" providerId="ADAL" clId="{8FB1E587-C3D2-4C5D-B2C0-9E5944F58197}" dt="2023-09-04T09:43:16.479" v="45" actId="478"/>
          <ac:picMkLst>
            <pc:docMk/>
            <pc:sldMk cId="3484819017" sldId="265"/>
            <ac:picMk id="10" creationId="{9B3E9D12-6020-4065-8F84-3AE3112EA009}"/>
          </ac:picMkLst>
        </pc:picChg>
        <pc:picChg chg="del">
          <ac:chgData name="森田 未希" userId="a6b7ca52-0fdd-444b-80c2-898147956c63" providerId="ADAL" clId="{8FB1E587-C3D2-4C5D-B2C0-9E5944F58197}" dt="2023-09-04T09:43:16.479" v="45" actId="478"/>
          <ac:picMkLst>
            <pc:docMk/>
            <pc:sldMk cId="3484819017" sldId="265"/>
            <ac:picMk id="11" creationId="{4D81AC13-DFF1-456E-8D9F-68698B9C3578}"/>
          </ac:picMkLst>
        </pc:picChg>
        <pc:picChg chg="del">
          <ac:chgData name="森田 未希" userId="a6b7ca52-0fdd-444b-80c2-898147956c63" providerId="ADAL" clId="{8FB1E587-C3D2-4C5D-B2C0-9E5944F58197}" dt="2023-09-04T09:43:16.479" v="45" actId="478"/>
          <ac:picMkLst>
            <pc:docMk/>
            <pc:sldMk cId="3484819017" sldId="265"/>
            <ac:picMk id="32" creationId="{0EB32EC5-EC49-4574-B80C-7282640C65B7}"/>
          </ac:picMkLst>
        </pc:picChg>
      </pc:sldChg>
      <pc:sldChg chg="modSp mod">
        <pc:chgData name="森田 未希" userId="a6b7ca52-0fdd-444b-80c2-898147956c63" providerId="ADAL" clId="{8FB1E587-C3D2-4C5D-B2C0-9E5944F58197}" dt="2023-09-13T07:36:07.289" v="1143" actId="20577"/>
        <pc:sldMkLst>
          <pc:docMk/>
          <pc:sldMk cId="0" sldId="285"/>
        </pc:sldMkLst>
        <pc:spChg chg="mod">
          <ac:chgData name="森田 未希" userId="a6b7ca52-0fdd-444b-80c2-898147956c63" providerId="ADAL" clId="{8FB1E587-C3D2-4C5D-B2C0-9E5944F58197}" dt="2023-09-13T07:36:07.289" v="1143" actId="20577"/>
          <ac:spMkLst>
            <pc:docMk/>
            <pc:sldMk cId="0" sldId="285"/>
            <ac:spMk id="11269" creationId="{00000000-0000-0000-0000-000000000000}"/>
          </ac:spMkLst>
        </pc:spChg>
      </pc:sldChg>
      <pc:sldChg chg="modSp mod">
        <pc:chgData name="森田 未希" userId="a6b7ca52-0fdd-444b-80c2-898147956c63" providerId="ADAL" clId="{8FB1E587-C3D2-4C5D-B2C0-9E5944F58197}" dt="2023-09-13T04:40:13.251" v="1123" actId="14100"/>
        <pc:sldMkLst>
          <pc:docMk/>
          <pc:sldMk cId="0" sldId="296"/>
        </pc:sldMkLst>
        <pc:spChg chg="mod">
          <ac:chgData name="森田 未希" userId="a6b7ca52-0fdd-444b-80c2-898147956c63" providerId="ADAL" clId="{8FB1E587-C3D2-4C5D-B2C0-9E5944F58197}" dt="2023-09-13T04:40:13.251" v="1123" actId="14100"/>
          <ac:spMkLst>
            <pc:docMk/>
            <pc:sldMk cId="0" sldId="296"/>
            <ac:spMk id="22530" creationId="{00000000-0000-0000-0000-000000000000}"/>
          </ac:spMkLst>
        </pc:spChg>
      </pc:sldChg>
      <pc:sldChg chg="ord">
        <pc:chgData name="森田 未希" userId="a6b7ca52-0fdd-444b-80c2-898147956c63" providerId="ADAL" clId="{8FB1E587-C3D2-4C5D-B2C0-9E5944F58197}" dt="2023-09-13T04:40:49.837" v="1131"/>
        <pc:sldMkLst>
          <pc:docMk/>
          <pc:sldMk cId="0" sldId="298"/>
        </pc:sldMkLst>
      </pc:sldChg>
      <pc:sldChg chg="modSp mod">
        <pc:chgData name="森田 未希" userId="a6b7ca52-0fdd-444b-80c2-898147956c63" providerId="ADAL" clId="{8FB1E587-C3D2-4C5D-B2C0-9E5944F58197}" dt="2023-09-11T10:13:53.615" v="980" actId="207"/>
        <pc:sldMkLst>
          <pc:docMk/>
          <pc:sldMk cId="0" sldId="302"/>
        </pc:sldMkLst>
        <pc:graphicFrameChg chg="mod modGraphic">
          <ac:chgData name="森田 未希" userId="a6b7ca52-0fdd-444b-80c2-898147956c63" providerId="ADAL" clId="{8FB1E587-C3D2-4C5D-B2C0-9E5944F58197}" dt="2023-09-11T10:13:53.615" v="980" actId="207"/>
          <ac:graphicFrameMkLst>
            <pc:docMk/>
            <pc:sldMk cId="0" sldId="302"/>
            <ac:graphicFrameMk id="2" creationId="{00000000-0000-0000-0000-000000000000}"/>
          </ac:graphicFrameMkLst>
        </pc:graphicFrameChg>
      </pc:sldChg>
      <pc:sldChg chg="addSp delSp modSp mod">
        <pc:chgData name="森田 未希" userId="a6b7ca52-0fdd-444b-80c2-898147956c63" providerId="ADAL" clId="{8FB1E587-C3D2-4C5D-B2C0-9E5944F58197}" dt="2023-09-12T05:44:15.459" v="1112" actId="1076"/>
        <pc:sldMkLst>
          <pc:docMk/>
          <pc:sldMk cId="3913537807" sldId="306"/>
        </pc:sldMkLst>
        <pc:spChg chg="del">
          <ac:chgData name="森田 未希" userId="a6b7ca52-0fdd-444b-80c2-898147956c63" providerId="ADAL" clId="{8FB1E587-C3D2-4C5D-B2C0-9E5944F58197}" dt="2023-09-12T04:55:05.467" v="981" actId="478"/>
          <ac:spMkLst>
            <pc:docMk/>
            <pc:sldMk cId="3913537807" sldId="306"/>
            <ac:spMk id="2" creationId="{B371D310-6755-9ADD-36A4-981B68178D06}"/>
          </ac:spMkLst>
        </pc:spChg>
        <pc:spChg chg="add mod">
          <ac:chgData name="森田 未希" userId="a6b7ca52-0fdd-444b-80c2-898147956c63" providerId="ADAL" clId="{8FB1E587-C3D2-4C5D-B2C0-9E5944F58197}" dt="2023-09-12T05:32:40.293" v="1071" actId="6549"/>
          <ac:spMkLst>
            <pc:docMk/>
            <pc:sldMk cId="3913537807" sldId="306"/>
            <ac:spMk id="3" creationId="{AEE3DAB8-7AD3-9077-06C5-29C927903F9A}"/>
          </ac:spMkLst>
        </pc:spChg>
        <pc:spChg chg="mod">
          <ac:chgData name="森田 未希" userId="a6b7ca52-0fdd-444b-80c2-898147956c63" providerId="ADAL" clId="{8FB1E587-C3D2-4C5D-B2C0-9E5944F58197}" dt="2023-09-12T05:33:05.544" v="1100"/>
          <ac:spMkLst>
            <pc:docMk/>
            <pc:sldMk cId="3913537807" sldId="306"/>
            <ac:spMk id="7170" creationId="{00000000-0000-0000-0000-000000000000}"/>
          </ac:spMkLst>
        </pc:spChg>
        <pc:picChg chg="add mod modCrop">
          <ac:chgData name="森田 未希" userId="a6b7ca52-0fdd-444b-80c2-898147956c63" providerId="ADAL" clId="{8FB1E587-C3D2-4C5D-B2C0-9E5944F58197}" dt="2023-09-12T05:44:15.459" v="1112" actId="1076"/>
          <ac:picMkLst>
            <pc:docMk/>
            <pc:sldMk cId="3913537807" sldId="306"/>
            <ac:picMk id="5" creationId="{43F5D067-C8A3-D7A9-EBCD-4ED6F0A8D86D}"/>
          </ac:picMkLst>
        </pc:picChg>
      </pc:sldChg>
      <pc:sldChg chg="modSp mod">
        <pc:chgData name="森田 未希" userId="a6b7ca52-0fdd-444b-80c2-898147956c63" providerId="ADAL" clId="{8FB1E587-C3D2-4C5D-B2C0-9E5944F58197}" dt="2023-09-12T05:32:34.510" v="1069" actId="1076"/>
        <pc:sldMkLst>
          <pc:docMk/>
          <pc:sldMk cId="2212070449" sldId="308"/>
        </pc:sldMkLst>
        <pc:spChg chg="mod">
          <ac:chgData name="森田 未希" userId="a6b7ca52-0fdd-444b-80c2-898147956c63" providerId="ADAL" clId="{8FB1E587-C3D2-4C5D-B2C0-9E5944F58197}" dt="2023-09-12T05:32:34.510" v="1069" actId="1076"/>
          <ac:spMkLst>
            <pc:docMk/>
            <pc:sldMk cId="2212070449" sldId="308"/>
            <ac:spMk id="3" creationId="{EEEC9208-5F82-34CD-7A28-79C9EBE5C1EF}"/>
          </ac:spMkLst>
        </pc:spChg>
      </pc:sldChg>
      <pc:sldChg chg="delSp modSp mod">
        <pc:chgData name="森田 未希" userId="a6b7ca52-0fdd-444b-80c2-898147956c63" providerId="ADAL" clId="{8FB1E587-C3D2-4C5D-B2C0-9E5944F58197}" dt="2023-09-05T09:05:08.125" v="696"/>
        <pc:sldMkLst>
          <pc:docMk/>
          <pc:sldMk cId="3795464855" sldId="309"/>
        </pc:sldMkLst>
        <pc:spChg chg="mod">
          <ac:chgData name="森田 未希" userId="a6b7ca52-0fdd-444b-80c2-898147956c63" providerId="ADAL" clId="{8FB1E587-C3D2-4C5D-B2C0-9E5944F58197}" dt="2023-09-05T09:05:08.125" v="696"/>
          <ac:spMkLst>
            <pc:docMk/>
            <pc:sldMk cId="3795464855" sldId="309"/>
            <ac:spMk id="7170" creationId="{00000000-0000-0000-0000-000000000000}"/>
          </ac:spMkLst>
        </pc:spChg>
        <pc:picChg chg="del mod">
          <ac:chgData name="森田 未希" userId="a6b7ca52-0fdd-444b-80c2-898147956c63" providerId="ADAL" clId="{8FB1E587-C3D2-4C5D-B2C0-9E5944F58197}" dt="2023-09-05T09:04:26.164" v="647" actId="478"/>
          <ac:picMkLst>
            <pc:docMk/>
            <pc:sldMk cId="3795464855" sldId="309"/>
            <ac:picMk id="4" creationId="{00000000-0000-0000-0000-000000000000}"/>
          </ac:picMkLst>
        </pc:picChg>
      </pc:sldChg>
      <pc:sldChg chg="modSp mod">
        <pc:chgData name="森田 未希" userId="a6b7ca52-0fdd-444b-80c2-898147956c63" providerId="ADAL" clId="{8FB1E587-C3D2-4C5D-B2C0-9E5944F58197}" dt="2023-09-13T04:40:27.933" v="1129"/>
        <pc:sldMkLst>
          <pc:docMk/>
          <pc:sldMk cId="3938350134" sldId="317"/>
        </pc:sldMkLst>
        <pc:spChg chg="mod">
          <ac:chgData name="森田 未希" userId="a6b7ca52-0fdd-444b-80c2-898147956c63" providerId="ADAL" clId="{8FB1E587-C3D2-4C5D-B2C0-9E5944F58197}" dt="2023-09-13T04:40:27.933" v="1129"/>
          <ac:spMkLst>
            <pc:docMk/>
            <pc:sldMk cId="3938350134" sldId="317"/>
            <ac:spMk id="3" creationId="{00000000-0000-0000-0000-000000000000}"/>
          </ac:spMkLst>
        </pc:spChg>
      </pc:sldChg>
      <pc:sldChg chg="add del">
        <pc:chgData name="森田 未希" userId="a6b7ca52-0fdd-444b-80c2-898147956c63" providerId="ADAL" clId="{8FB1E587-C3D2-4C5D-B2C0-9E5944F58197}" dt="2023-09-12T05:32:33.049" v="1068"/>
        <pc:sldMkLst>
          <pc:docMk/>
          <pc:sldMk cId="1848887003" sldId="319"/>
        </pc:sldMkLst>
      </pc:sldChg>
    </pc:docChg>
  </pc:docChgLst>
  <pc:docChgLst>
    <pc:chgData name="洪 賢進" userId="e5938317-351c-4213-b8a0-38e160c6f622" providerId="ADAL" clId="{670E2F39-B673-4D59-9C00-FFD050B5931F}"/>
    <pc:docChg chg="undo custSel addSld delSld modSld sldOrd">
      <pc:chgData name="洪 賢進" userId="e5938317-351c-4213-b8a0-38e160c6f622" providerId="ADAL" clId="{670E2F39-B673-4D59-9C00-FFD050B5931F}" dt="2023-08-26T01:17:58.093" v="195"/>
      <pc:docMkLst>
        <pc:docMk/>
      </pc:docMkLst>
      <pc:sldChg chg="modSp mod">
        <pc:chgData name="洪 賢進" userId="e5938317-351c-4213-b8a0-38e160c6f622" providerId="ADAL" clId="{670E2F39-B673-4D59-9C00-FFD050B5931F}" dt="2023-08-26T00:54:05.933" v="9"/>
        <pc:sldMkLst>
          <pc:docMk/>
          <pc:sldMk cId="0" sldId="256"/>
        </pc:sldMkLst>
        <pc:spChg chg="mod">
          <ac:chgData name="洪 賢進" userId="e5938317-351c-4213-b8a0-38e160c6f622" providerId="ADAL" clId="{670E2F39-B673-4D59-9C00-FFD050B5931F}" dt="2023-08-26T00:54:05.933" v="9"/>
          <ac:spMkLst>
            <pc:docMk/>
            <pc:sldMk cId="0" sldId="256"/>
            <ac:spMk id="5" creationId="{00000000-0000-0000-0000-000000000000}"/>
          </ac:spMkLst>
        </pc:spChg>
      </pc:sldChg>
      <pc:sldChg chg="modSp mod">
        <pc:chgData name="洪 賢進" userId="e5938317-351c-4213-b8a0-38e160c6f622" providerId="ADAL" clId="{670E2F39-B673-4D59-9C00-FFD050B5931F}" dt="2023-08-26T00:54:41.785" v="36" actId="207"/>
        <pc:sldMkLst>
          <pc:docMk/>
          <pc:sldMk cId="3913537807" sldId="306"/>
        </pc:sldMkLst>
        <pc:spChg chg="mod">
          <ac:chgData name="洪 賢進" userId="e5938317-351c-4213-b8a0-38e160c6f622" providerId="ADAL" clId="{670E2F39-B673-4D59-9C00-FFD050B5931F}" dt="2023-08-26T00:54:41.785" v="36" actId="207"/>
          <ac:spMkLst>
            <pc:docMk/>
            <pc:sldMk cId="3913537807" sldId="306"/>
            <ac:spMk id="2" creationId="{B371D310-6755-9ADD-36A4-981B68178D06}"/>
          </ac:spMkLst>
        </pc:spChg>
      </pc:sldChg>
      <pc:sldChg chg="modSp mod">
        <pc:chgData name="洪 賢進" userId="e5938317-351c-4213-b8a0-38e160c6f622" providerId="ADAL" clId="{670E2F39-B673-4D59-9C00-FFD050B5931F}" dt="2023-08-26T00:56:20.980" v="151" actId="14100"/>
        <pc:sldMkLst>
          <pc:docMk/>
          <pc:sldMk cId="2212070449" sldId="308"/>
        </pc:sldMkLst>
        <pc:spChg chg="mod">
          <ac:chgData name="洪 賢進" userId="e5938317-351c-4213-b8a0-38e160c6f622" providerId="ADAL" clId="{670E2F39-B673-4D59-9C00-FFD050B5931F}" dt="2023-08-26T00:56:20.980" v="151" actId="14100"/>
          <ac:spMkLst>
            <pc:docMk/>
            <pc:sldMk cId="2212070449" sldId="308"/>
            <ac:spMk id="3" creationId="{EEEC9208-5F82-34CD-7A28-79C9EBE5C1EF}"/>
          </ac:spMkLst>
        </pc:spChg>
        <pc:spChg chg="mod">
          <ac:chgData name="洪 賢進" userId="e5938317-351c-4213-b8a0-38e160c6f622" providerId="ADAL" clId="{670E2F39-B673-4D59-9C00-FFD050B5931F}" dt="2023-08-26T00:55:06.147" v="58" actId="6549"/>
          <ac:spMkLst>
            <pc:docMk/>
            <pc:sldMk cId="2212070449" sldId="308"/>
            <ac:spMk id="3088" creationId="{00000000-0000-0000-0000-000000000000}"/>
          </ac:spMkLst>
        </pc:spChg>
        <pc:spChg chg="mod">
          <ac:chgData name="洪 賢進" userId="e5938317-351c-4213-b8a0-38e160c6f622" providerId="ADAL" clId="{670E2F39-B673-4D59-9C00-FFD050B5931F}" dt="2023-08-26T00:55:48.243" v="113" actId="1037"/>
          <ac:spMkLst>
            <pc:docMk/>
            <pc:sldMk cId="2212070449" sldId="308"/>
            <ac:spMk id="3089" creationId="{00000000-0000-0000-0000-000000000000}"/>
          </ac:spMkLst>
        </pc:spChg>
      </pc:sldChg>
      <pc:sldChg chg="add del">
        <pc:chgData name="洪 賢進" userId="e5938317-351c-4213-b8a0-38e160c6f622" providerId="ADAL" clId="{670E2F39-B673-4D59-9C00-FFD050B5931F}" dt="2023-08-26T00:57:41.719" v="154" actId="47"/>
        <pc:sldMkLst>
          <pc:docMk/>
          <pc:sldMk cId="3530957612" sldId="310"/>
        </pc:sldMkLst>
      </pc:sldChg>
      <pc:sldChg chg="delSp mod">
        <pc:chgData name="洪 賢進" userId="e5938317-351c-4213-b8a0-38e160c6f622" providerId="ADAL" clId="{670E2F39-B673-4D59-9C00-FFD050B5931F}" dt="2023-08-26T01:03:12.293" v="183" actId="478"/>
        <pc:sldMkLst>
          <pc:docMk/>
          <pc:sldMk cId="2589289311" sldId="313"/>
        </pc:sldMkLst>
        <pc:spChg chg="del">
          <ac:chgData name="洪 賢進" userId="e5938317-351c-4213-b8a0-38e160c6f622" providerId="ADAL" clId="{670E2F39-B673-4D59-9C00-FFD050B5931F}" dt="2023-08-26T01:03:12.293" v="183" actId="478"/>
          <ac:spMkLst>
            <pc:docMk/>
            <pc:sldMk cId="2589289311" sldId="313"/>
            <ac:spMk id="117" creationId="{00000000-0000-0000-0000-000000000000}"/>
          </ac:spMkLst>
        </pc:spChg>
        <pc:spChg chg="del">
          <ac:chgData name="洪 賢進" userId="e5938317-351c-4213-b8a0-38e160c6f622" providerId="ADAL" clId="{670E2F39-B673-4D59-9C00-FFD050B5931F}" dt="2023-08-26T01:02:50.149" v="182" actId="478"/>
          <ac:spMkLst>
            <pc:docMk/>
            <pc:sldMk cId="2589289311" sldId="313"/>
            <ac:spMk id="119" creationId="{00000000-0000-0000-0000-000000000000}"/>
          </ac:spMkLst>
        </pc:spChg>
      </pc:sldChg>
      <pc:sldChg chg="del">
        <pc:chgData name="洪 賢進" userId="e5938317-351c-4213-b8a0-38e160c6f622" providerId="ADAL" clId="{670E2F39-B673-4D59-9C00-FFD050B5931F}" dt="2023-08-26T01:16:43.613" v="184" actId="47"/>
        <pc:sldMkLst>
          <pc:docMk/>
          <pc:sldMk cId="153550561" sldId="314"/>
        </pc:sldMkLst>
      </pc:sldChg>
      <pc:sldChg chg="modSp mod">
        <pc:chgData name="洪 賢進" userId="e5938317-351c-4213-b8a0-38e160c6f622" providerId="ADAL" clId="{670E2F39-B673-4D59-9C00-FFD050B5931F}" dt="2023-08-26T01:17:58.093" v="195"/>
        <pc:sldMkLst>
          <pc:docMk/>
          <pc:sldMk cId="2705992254" sldId="315"/>
        </pc:sldMkLst>
        <pc:spChg chg="mod">
          <ac:chgData name="洪 賢進" userId="e5938317-351c-4213-b8a0-38e160c6f622" providerId="ADAL" clId="{670E2F39-B673-4D59-9C00-FFD050B5931F}" dt="2023-08-26T01:17:58.093" v="195"/>
          <ac:spMkLst>
            <pc:docMk/>
            <pc:sldMk cId="2705992254" sldId="315"/>
            <ac:spMk id="7" creationId="{00000000-0000-0000-0000-000000000000}"/>
          </ac:spMkLst>
        </pc:spChg>
      </pc:sldChg>
      <pc:sldChg chg="ord">
        <pc:chgData name="洪 賢進" userId="e5938317-351c-4213-b8a0-38e160c6f622" providerId="ADAL" clId="{670E2F39-B673-4D59-9C00-FFD050B5931F}" dt="2023-08-26T01:17:16.137" v="186"/>
        <pc:sldMkLst>
          <pc:docMk/>
          <pc:sldMk cId="3938350134" sldId="317"/>
        </pc:sldMkLst>
      </pc:sldChg>
      <pc:sldChg chg="modSp add mod">
        <pc:chgData name="洪 賢進" userId="e5938317-351c-4213-b8a0-38e160c6f622" providerId="ADAL" clId="{670E2F39-B673-4D59-9C00-FFD050B5931F}" dt="2023-08-26T01:02:28.255" v="181" actId="14100"/>
        <pc:sldMkLst>
          <pc:docMk/>
          <pc:sldMk cId="2526991271" sldId="318"/>
        </pc:sldMkLst>
        <pc:spChg chg="mod">
          <ac:chgData name="洪 賢進" userId="e5938317-351c-4213-b8a0-38e160c6f622" providerId="ADAL" clId="{670E2F39-B673-4D59-9C00-FFD050B5931F}" dt="2023-08-26T01:02:28.255" v="181" actId="14100"/>
          <ac:spMkLst>
            <pc:docMk/>
            <pc:sldMk cId="2526991271" sldId="318"/>
            <ac:spMk id="3074" creationId="{00000000-0000-0000-0000-000000000000}"/>
          </ac:spMkLst>
        </pc:spChg>
      </pc:sldChg>
    </pc:docChg>
  </pc:docChgLst>
  <pc:docChgLst>
    <pc:chgData name="森田 未希" userId="a6b7ca52-0fdd-444b-80c2-898147956c63" providerId="ADAL" clId="{9B5C194A-E01E-4524-9162-C287A2E2DF0E}"/>
    <pc:docChg chg="undo custSel modSld sldOrd">
      <pc:chgData name="森田 未希" userId="a6b7ca52-0fdd-444b-80c2-898147956c63" providerId="ADAL" clId="{9B5C194A-E01E-4524-9162-C287A2E2DF0E}" dt="2023-09-21T05:05:12.048" v="2889" actId="1038"/>
      <pc:docMkLst>
        <pc:docMk/>
      </pc:docMkLst>
      <pc:sldChg chg="modSp mod">
        <pc:chgData name="森田 未希" userId="a6b7ca52-0fdd-444b-80c2-898147956c63" providerId="ADAL" clId="{9B5C194A-E01E-4524-9162-C287A2E2DF0E}" dt="2023-09-21T05:00:45.350" v="2820"/>
        <pc:sldMkLst>
          <pc:docMk/>
          <pc:sldMk cId="3199587885" sldId="264"/>
        </pc:sldMkLst>
        <pc:spChg chg="mod">
          <ac:chgData name="森田 未希" userId="a6b7ca52-0fdd-444b-80c2-898147956c63" providerId="ADAL" clId="{9B5C194A-E01E-4524-9162-C287A2E2DF0E}" dt="2023-09-21T05:00:45.350" v="2820"/>
          <ac:spMkLst>
            <pc:docMk/>
            <pc:sldMk cId="3199587885" sldId="264"/>
            <ac:spMk id="4" creationId="{6E8A19B3-4925-4DF5-9F72-33B601EFB530}"/>
          </ac:spMkLst>
        </pc:spChg>
      </pc:sldChg>
      <pc:sldChg chg="addSp delSp modSp mod ord">
        <pc:chgData name="森田 未希" userId="a6b7ca52-0fdd-444b-80c2-898147956c63" providerId="ADAL" clId="{9B5C194A-E01E-4524-9162-C287A2E2DF0E}" dt="2023-09-20T11:16:04.205" v="2413"/>
        <pc:sldMkLst>
          <pc:docMk/>
          <pc:sldMk cId="3913537807" sldId="306"/>
        </pc:sldMkLst>
        <pc:spChg chg="del">
          <ac:chgData name="森田 未希" userId="a6b7ca52-0fdd-444b-80c2-898147956c63" providerId="ADAL" clId="{9B5C194A-E01E-4524-9162-C287A2E2DF0E}" dt="2023-09-20T09:38:12.108" v="119" actId="478"/>
          <ac:spMkLst>
            <pc:docMk/>
            <pc:sldMk cId="3913537807" sldId="306"/>
            <ac:spMk id="3" creationId="{AEE3DAB8-7AD3-9077-06C5-29C927903F9A}"/>
          </ac:spMkLst>
        </pc:spChg>
        <pc:spChg chg="add mod">
          <ac:chgData name="森田 未希" userId="a6b7ca52-0fdd-444b-80c2-898147956c63" providerId="ADAL" clId="{9B5C194A-E01E-4524-9162-C287A2E2DF0E}" dt="2023-09-20T10:27:25.168" v="2141" actId="1076"/>
          <ac:spMkLst>
            <pc:docMk/>
            <pc:sldMk cId="3913537807" sldId="306"/>
            <ac:spMk id="10" creationId="{1B2F5C4A-7005-FD22-53DE-769EF045038B}"/>
          </ac:spMkLst>
        </pc:spChg>
        <pc:spChg chg="add mod">
          <ac:chgData name="森田 未希" userId="a6b7ca52-0fdd-444b-80c2-898147956c63" providerId="ADAL" clId="{9B5C194A-E01E-4524-9162-C287A2E2DF0E}" dt="2023-09-20T10:21:28.373" v="1957" actId="20577"/>
          <ac:spMkLst>
            <pc:docMk/>
            <pc:sldMk cId="3913537807" sldId="306"/>
            <ac:spMk id="11" creationId="{F808FA37-148D-F575-BFCB-362D24619F78}"/>
          </ac:spMkLst>
        </pc:spChg>
        <pc:spChg chg="add mod">
          <ac:chgData name="森田 未希" userId="a6b7ca52-0fdd-444b-80c2-898147956c63" providerId="ADAL" clId="{9B5C194A-E01E-4524-9162-C287A2E2DF0E}" dt="2023-09-20T10:25:10.556" v="2096" actId="208"/>
          <ac:spMkLst>
            <pc:docMk/>
            <pc:sldMk cId="3913537807" sldId="306"/>
            <ac:spMk id="20" creationId="{8315D032-CB49-1E51-877E-2359353ADFB1}"/>
          </ac:spMkLst>
        </pc:spChg>
        <pc:spChg chg="add del mod">
          <ac:chgData name="森田 未希" userId="a6b7ca52-0fdd-444b-80c2-898147956c63" providerId="ADAL" clId="{9B5C194A-E01E-4524-9162-C287A2E2DF0E}" dt="2023-09-20T10:04:56.946" v="1221"/>
          <ac:spMkLst>
            <pc:docMk/>
            <pc:sldMk cId="3913537807" sldId="306"/>
            <ac:spMk id="23" creationId="{F7874E74-A891-FDEB-6C55-C27521049294}"/>
          </ac:spMkLst>
        </pc:spChg>
        <pc:spChg chg="add del mod">
          <ac:chgData name="森田 未希" userId="a6b7ca52-0fdd-444b-80c2-898147956c63" providerId="ADAL" clId="{9B5C194A-E01E-4524-9162-C287A2E2DF0E}" dt="2023-09-20T10:06:58.964" v="1371"/>
          <ac:spMkLst>
            <pc:docMk/>
            <pc:sldMk cId="3913537807" sldId="306"/>
            <ac:spMk id="24" creationId="{F16D9C61-097D-A0E8-0F04-0B866016E346}"/>
          </ac:spMkLst>
        </pc:spChg>
        <pc:spChg chg="add mod">
          <ac:chgData name="森田 未希" userId="a6b7ca52-0fdd-444b-80c2-898147956c63" providerId="ADAL" clId="{9B5C194A-E01E-4524-9162-C287A2E2DF0E}" dt="2023-09-20T10:22:30.002" v="2001" actId="1076"/>
          <ac:spMkLst>
            <pc:docMk/>
            <pc:sldMk cId="3913537807" sldId="306"/>
            <ac:spMk id="25" creationId="{E93CED58-28E0-5EA9-1A05-3AFE786E2F38}"/>
          </ac:spMkLst>
        </pc:spChg>
        <pc:spChg chg="add mod">
          <ac:chgData name="森田 未希" userId="a6b7ca52-0fdd-444b-80c2-898147956c63" providerId="ADAL" clId="{9B5C194A-E01E-4524-9162-C287A2E2DF0E}" dt="2023-09-20T10:26:55.046" v="2110"/>
          <ac:spMkLst>
            <pc:docMk/>
            <pc:sldMk cId="3913537807" sldId="306"/>
            <ac:spMk id="38" creationId="{A58C16CF-F233-C01E-C814-77C860C08ABA}"/>
          </ac:spMkLst>
        </pc:spChg>
        <pc:spChg chg="add mod">
          <ac:chgData name="森田 未希" userId="a6b7ca52-0fdd-444b-80c2-898147956c63" providerId="ADAL" clId="{9B5C194A-E01E-4524-9162-C287A2E2DF0E}" dt="2023-09-20T10:24:59.606" v="2095" actId="207"/>
          <ac:spMkLst>
            <pc:docMk/>
            <pc:sldMk cId="3913537807" sldId="306"/>
            <ac:spMk id="43" creationId="{922385C8-A6DB-00A0-5A8E-A5BC0627B65F}"/>
          </ac:spMkLst>
        </pc:spChg>
        <pc:spChg chg="add del mod">
          <ac:chgData name="森田 未希" userId="a6b7ca52-0fdd-444b-80c2-898147956c63" providerId="ADAL" clId="{9B5C194A-E01E-4524-9162-C287A2E2DF0E}" dt="2023-09-20T10:23:34.715" v="2014" actId="478"/>
          <ac:spMkLst>
            <pc:docMk/>
            <pc:sldMk cId="3913537807" sldId="306"/>
            <ac:spMk id="44" creationId="{D4EF6E61-38D3-4776-68BA-25B3A26AC78F}"/>
          </ac:spMkLst>
        </pc:spChg>
        <pc:spChg chg="add mod">
          <ac:chgData name="森田 未希" userId="a6b7ca52-0fdd-444b-80c2-898147956c63" providerId="ADAL" clId="{9B5C194A-E01E-4524-9162-C287A2E2DF0E}" dt="2023-09-20T10:23:02.802" v="2010" actId="571"/>
          <ac:spMkLst>
            <pc:docMk/>
            <pc:sldMk cId="3913537807" sldId="306"/>
            <ac:spMk id="45" creationId="{BE8BA06D-95BD-D3DA-34AC-FEF72F80D2FF}"/>
          </ac:spMkLst>
        </pc:spChg>
        <pc:spChg chg="add mod">
          <ac:chgData name="森田 未希" userId="a6b7ca52-0fdd-444b-80c2-898147956c63" providerId="ADAL" clId="{9B5C194A-E01E-4524-9162-C287A2E2DF0E}" dt="2023-09-20T10:23:12.637" v="2013" actId="14100"/>
          <ac:spMkLst>
            <pc:docMk/>
            <pc:sldMk cId="3913537807" sldId="306"/>
            <ac:spMk id="46" creationId="{CD7C599E-3675-A341-4545-1BB3728A838B}"/>
          </ac:spMkLst>
        </pc:spChg>
        <pc:spChg chg="mod">
          <ac:chgData name="森田 未希" userId="a6b7ca52-0fdd-444b-80c2-898147956c63" providerId="ADAL" clId="{9B5C194A-E01E-4524-9162-C287A2E2DF0E}" dt="2023-09-20T09:46:26.281" v="555" actId="115"/>
          <ac:spMkLst>
            <pc:docMk/>
            <pc:sldMk cId="3913537807" sldId="306"/>
            <ac:spMk id="7170" creationId="{00000000-0000-0000-0000-000000000000}"/>
          </ac:spMkLst>
        </pc:spChg>
        <pc:spChg chg="del">
          <ac:chgData name="森田 未希" userId="a6b7ca52-0fdd-444b-80c2-898147956c63" providerId="ADAL" clId="{9B5C194A-E01E-4524-9162-C287A2E2DF0E}" dt="2023-09-20T09:39:25.719" v="226" actId="478"/>
          <ac:spMkLst>
            <pc:docMk/>
            <pc:sldMk cId="3913537807" sldId="306"/>
            <ac:spMk id="7171" creationId="{00000000-0000-0000-0000-000000000000}"/>
          </ac:spMkLst>
        </pc:spChg>
        <pc:spChg chg="mod">
          <ac:chgData name="森田 未希" userId="a6b7ca52-0fdd-444b-80c2-898147956c63" providerId="ADAL" clId="{9B5C194A-E01E-4524-9162-C287A2E2DF0E}" dt="2023-09-20T09:52:41.102" v="703" actId="1076"/>
          <ac:spMkLst>
            <pc:docMk/>
            <pc:sldMk cId="3913537807" sldId="306"/>
            <ac:spMk id="7173" creationId="{00000000-0000-0000-0000-000000000000}"/>
          </ac:spMkLst>
        </pc:spChg>
        <pc:spChg chg="mod">
          <ac:chgData name="森田 未希" userId="a6b7ca52-0fdd-444b-80c2-898147956c63" providerId="ADAL" clId="{9B5C194A-E01E-4524-9162-C287A2E2DF0E}" dt="2023-09-20T09:53:01.919" v="707" actId="1076"/>
          <ac:spMkLst>
            <pc:docMk/>
            <pc:sldMk cId="3913537807" sldId="306"/>
            <ac:spMk id="7174" creationId="{00000000-0000-0000-0000-000000000000}"/>
          </ac:spMkLst>
        </pc:spChg>
        <pc:spChg chg="mod">
          <ac:chgData name="森田 未希" userId="a6b7ca52-0fdd-444b-80c2-898147956c63" providerId="ADAL" clId="{9B5C194A-E01E-4524-9162-C287A2E2DF0E}" dt="2023-09-20T09:52:41.102" v="703" actId="1076"/>
          <ac:spMkLst>
            <pc:docMk/>
            <pc:sldMk cId="3913537807" sldId="306"/>
            <ac:spMk id="7175" creationId="{00000000-0000-0000-0000-000000000000}"/>
          </ac:spMkLst>
        </pc:spChg>
        <pc:spChg chg="mod ord">
          <ac:chgData name="森田 未希" userId="a6b7ca52-0fdd-444b-80c2-898147956c63" providerId="ADAL" clId="{9B5C194A-E01E-4524-9162-C287A2E2DF0E}" dt="2023-09-20T10:01:30.745" v="1109" actId="1038"/>
          <ac:spMkLst>
            <pc:docMk/>
            <pc:sldMk cId="3913537807" sldId="306"/>
            <ac:spMk id="7176" creationId="{00000000-0000-0000-0000-000000000000}"/>
          </ac:spMkLst>
        </pc:spChg>
        <pc:spChg chg="del">
          <ac:chgData name="森田 未希" userId="a6b7ca52-0fdd-444b-80c2-898147956c63" providerId="ADAL" clId="{9B5C194A-E01E-4524-9162-C287A2E2DF0E}" dt="2023-09-20T09:52:29.788" v="702" actId="478"/>
          <ac:spMkLst>
            <pc:docMk/>
            <pc:sldMk cId="3913537807" sldId="306"/>
            <ac:spMk id="7177"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78"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79" creationId="{00000000-0000-0000-0000-000000000000}"/>
          </ac:spMkLst>
        </pc:spChg>
        <pc:spChg chg="del">
          <ac:chgData name="森田 未希" userId="a6b7ca52-0fdd-444b-80c2-898147956c63" providerId="ADAL" clId="{9B5C194A-E01E-4524-9162-C287A2E2DF0E}" dt="2023-09-20T09:52:28.905" v="701" actId="478"/>
          <ac:spMkLst>
            <pc:docMk/>
            <pc:sldMk cId="3913537807" sldId="306"/>
            <ac:spMk id="7180" creationId="{00000000-0000-0000-0000-000000000000}"/>
          </ac:spMkLst>
        </pc:spChg>
        <pc:spChg chg="del">
          <ac:chgData name="森田 未希" userId="a6b7ca52-0fdd-444b-80c2-898147956c63" providerId="ADAL" clId="{9B5C194A-E01E-4524-9162-C287A2E2DF0E}" dt="2023-09-20T09:52:21.008" v="699" actId="478"/>
          <ac:spMkLst>
            <pc:docMk/>
            <pc:sldMk cId="3913537807" sldId="306"/>
            <ac:spMk id="7181" creationId="{00000000-0000-0000-0000-000000000000}"/>
          </ac:spMkLst>
        </pc:spChg>
        <pc:spChg chg="mod">
          <ac:chgData name="森田 未希" userId="a6b7ca52-0fdd-444b-80c2-898147956c63" providerId="ADAL" clId="{9B5C194A-E01E-4524-9162-C287A2E2DF0E}" dt="2023-09-20T10:07:03.521" v="1372" actId="1076"/>
          <ac:spMkLst>
            <pc:docMk/>
            <pc:sldMk cId="3913537807" sldId="306"/>
            <ac:spMk id="7182"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83" creationId="{00000000-0000-0000-0000-000000000000}"/>
          </ac:spMkLst>
        </pc:spChg>
        <pc:spChg chg="mod">
          <ac:chgData name="森田 未希" userId="a6b7ca52-0fdd-444b-80c2-898147956c63" providerId="ADAL" clId="{9B5C194A-E01E-4524-9162-C287A2E2DF0E}" dt="2023-09-20T10:18:14.942" v="1755"/>
          <ac:spMkLst>
            <pc:docMk/>
            <pc:sldMk cId="3913537807" sldId="306"/>
            <ac:spMk id="7184"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5"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6"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7"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8"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9"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0"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1"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2"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3"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4" creationId="{00000000-0000-0000-0000-000000000000}"/>
          </ac:spMkLst>
        </pc:spChg>
        <pc:grpChg chg="mod">
          <ac:chgData name="森田 未希" userId="a6b7ca52-0fdd-444b-80c2-898147956c63" providerId="ADAL" clId="{9B5C194A-E01E-4524-9162-C287A2E2DF0E}" dt="2023-09-20T09:52:41.102" v="703" actId="1076"/>
          <ac:grpSpMkLst>
            <pc:docMk/>
            <pc:sldMk cId="3913537807" sldId="306"/>
            <ac:grpSpMk id="7172" creationId="{00000000-0000-0000-0000-000000000000}"/>
          </ac:grpSpMkLst>
        </pc:grpChg>
        <pc:picChg chg="mod">
          <ac:chgData name="森田 未希" userId="a6b7ca52-0fdd-444b-80c2-898147956c63" providerId="ADAL" clId="{9B5C194A-E01E-4524-9162-C287A2E2DF0E}" dt="2023-09-20T09:46:37.458" v="572" actId="1036"/>
          <ac:picMkLst>
            <pc:docMk/>
            <pc:sldMk cId="3913537807" sldId="306"/>
            <ac:picMk id="5" creationId="{43F5D067-C8A3-D7A9-EBCD-4ED6F0A8D86D}"/>
          </ac:picMkLst>
        </pc:picChg>
        <pc:picChg chg="add mod">
          <ac:chgData name="森田 未希" userId="a6b7ca52-0fdd-444b-80c2-898147956c63" providerId="ADAL" clId="{9B5C194A-E01E-4524-9162-C287A2E2DF0E}" dt="2023-09-20T10:02:54.968" v="1127" actId="1076"/>
          <ac:picMkLst>
            <pc:docMk/>
            <pc:sldMk cId="3913537807" sldId="306"/>
            <ac:picMk id="7" creationId="{9CB05CA0-FAF8-816F-33D7-6910A9B3C013}"/>
          </ac:picMkLst>
        </pc:picChg>
        <pc:picChg chg="add mod">
          <ac:chgData name="森田 未希" userId="a6b7ca52-0fdd-444b-80c2-898147956c63" providerId="ADAL" clId="{9B5C194A-E01E-4524-9162-C287A2E2DF0E}" dt="2023-09-20T10:03:15.446" v="1132" actId="1076"/>
          <ac:picMkLst>
            <pc:docMk/>
            <pc:sldMk cId="3913537807" sldId="306"/>
            <ac:picMk id="12" creationId="{94A03E44-BA30-F036-F970-DBA9F681DBF1}"/>
          </ac:picMkLst>
        </pc:picChg>
        <pc:picChg chg="add mod modCrop">
          <ac:chgData name="森田 未希" userId="a6b7ca52-0fdd-444b-80c2-898147956c63" providerId="ADAL" clId="{9B5C194A-E01E-4524-9162-C287A2E2DF0E}" dt="2023-09-20T09:59:25.726" v="1009" actId="1076"/>
          <ac:picMkLst>
            <pc:docMk/>
            <pc:sldMk cId="3913537807" sldId="306"/>
            <ac:picMk id="19" creationId="{7544D114-36B6-F874-CA68-5606982E7E7D}"/>
          </ac:picMkLst>
        </pc:picChg>
        <pc:picChg chg="add mod">
          <ac:chgData name="森田 未希" userId="a6b7ca52-0fdd-444b-80c2-898147956c63" providerId="ADAL" clId="{9B5C194A-E01E-4524-9162-C287A2E2DF0E}" dt="2023-09-20T10:28:59.128" v="2156" actId="1076"/>
          <ac:picMkLst>
            <pc:docMk/>
            <pc:sldMk cId="3913537807" sldId="306"/>
            <ac:picMk id="48" creationId="{534C374A-5ED8-A34C-1EA7-2D9D2327C733}"/>
          </ac:picMkLst>
        </pc:picChg>
        <pc:cxnChg chg="add mod">
          <ac:chgData name="森田 未希" userId="a6b7ca52-0fdd-444b-80c2-898147956c63" providerId="ADAL" clId="{9B5C194A-E01E-4524-9162-C287A2E2DF0E}" dt="2023-09-20T10:10:50.968" v="1537" actId="1038"/>
          <ac:cxnSpMkLst>
            <pc:docMk/>
            <pc:sldMk cId="3913537807" sldId="306"/>
            <ac:cxnSpMk id="4" creationId="{E87F1D4A-C1DA-4465-99EF-7C224E7C0D87}"/>
          </ac:cxnSpMkLst>
        </pc:cxnChg>
        <pc:cxnChg chg="add mod ord">
          <ac:chgData name="森田 未希" userId="a6b7ca52-0fdd-444b-80c2-898147956c63" providerId="ADAL" clId="{9B5C194A-E01E-4524-9162-C287A2E2DF0E}" dt="2023-09-20T10:29:10.417" v="2157" actId="166"/>
          <ac:cxnSpMkLst>
            <pc:docMk/>
            <pc:sldMk cId="3913537807" sldId="306"/>
            <ac:cxnSpMk id="8" creationId="{4AC8FF69-B6E7-8FD1-40D3-1F5D6B459B17}"/>
          </ac:cxnSpMkLst>
        </pc:cxnChg>
        <pc:cxnChg chg="add mod">
          <ac:chgData name="森田 未希" userId="a6b7ca52-0fdd-444b-80c2-898147956c63" providerId="ADAL" clId="{9B5C194A-E01E-4524-9162-C287A2E2DF0E}" dt="2023-09-20T10:20:25.683" v="1913" actId="692"/>
          <ac:cxnSpMkLst>
            <pc:docMk/>
            <pc:sldMk cId="3913537807" sldId="306"/>
            <ac:cxnSpMk id="13" creationId="{A1962819-0FBA-10F6-461F-62CB46E560C1}"/>
          </ac:cxnSpMkLst>
        </pc:cxnChg>
        <pc:cxnChg chg="add mod">
          <ac:chgData name="森田 未希" userId="a6b7ca52-0fdd-444b-80c2-898147956c63" providerId="ADAL" clId="{9B5C194A-E01E-4524-9162-C287A2E2DF0E}" dt="2023-09-20T10:08:54.629" v="1472" actId="14100"/>
          <ac:cxnSpMkLst>
            <pc:docMk/>
            <pc:sldMk cId="3913537807" sldId="306"/>
            <ac:cxnSpMk id="17" creationId="{B655AABA-48D6-928F-9D37-BA860078AEAD}"/>
          </ac:cxnSpMkLst>
        </pc:cxnChg>
        <pc:cxnChg chg="add del mod">
          <ac:chgData name="森田 未希" userId="a6b7ca52-0fdd-444b-80c2-898147956c63" providerId="ADAL" clId="{9B5C194A-E01E-4524-9162-C287A2E2DF0E}" dt="2023-09-20T10:25:22.556" v="2100" actId="478"/>
          <ac:cxnSpMkLst>
            <pc:docMk/>
            <pc:sldMk cId="3913537807" sldId="306"/>
            <ac:cxnSpMk id="36" creationId="{4DDDEFF8-D579-E680-3AF3-1C76F6E81174}"/>
          </ac:cxnSpMkLst>
        </pc:cxnChg>
        <pc:cxnChg chg="add del mod">
          <ac:chgData name="森田 未希" userId="a6b7ca52-0fdd-444b-80c2-898147956c63" providerId="ADAL" clId="{9B5C194A-E01E-4524-9162-C287A2E2DF0E}" dt="2023-09-20T10:25:22.556" v="2100" actId="478"/>
          <ac:cxnSpMkLst>
            <pc:docMk/>
            <pc:sldMk cId="3913537807" sldId="306"/>
            <ac:cxnSpMk id="37" creationId="{73B7C692-9333-454F-69AC-2ADEC9D8EB83}"/>
          </ac:cxnSpMkLst>
        </pc:cxnChg>
      </pc:sldChg>
      <pc:sldChg chg="addSp delSp modSp mod">
        <pc:chgData name="森田 未希" userId="a6b7ca52-0fdd-444b-80c2-898147956c63" providerId="ADAL" clId="{9B5C194A-E01E-4524-9162-C287A2E2DF0E}" dt="2023-09-20T11:29:48.178" v="2422"/>
        <pc:sldMkLst>
          <pc:docMk/>
          <pc:sldMk cId="2212070449" sldId="308"/>
        </pc:sldMkLst>
        <pc:spChg chg="mod">
          <ac:chgData name="森田 未希" userId="a6b7ca52-0fdd-444b-80c2-898147956c63" providerId="ADAL" clId="{9B5C194A-E01E-4524-9162-C287A2E2DF0E}" dt="2023-09-20T11:04:47.571" v="2411" actId="1076"/>
          <ac:spMkLst>
            <pc:docMk/>
            <pc:sldMk cId="2212070449" sldId="308"/>
            <ac:spMk id="2" creationId="{00000000-0000-0000-0000-000000000000}"/>
          </ac:spMkLst>
        </pc:spChg>
        <pc:spChg chg="del">
          <ac:chgData name="森田 未希" userId="a6b7ca52-0fdd-444b-80c2-898147956c63" providerId="ADAL" clId="{9B5C194A-E01E-4524-9162-C287A2E2DF0E}" dt="2023-09-20T10:52:25.238" v="2158" actId="478"/>
          <ac:spMkLst>
            <pc:docMk/>
            <pc:sldMk cId="2212070449" sldId="308"/>
            <ac:spMk id="3" creationId="{EEEC9208-5F82-34CD-7A28-79C9EBE5C1EF}"/>
          </ac:spMkLst>
        </pc:spChg>
        <pc:spChg chg="mod">
          <ac:chgData name="森田 未希" userId="a6b7ca52-0fdd-444b-80c2-898147956c63" providerId="ADAL" clId="{9B5C194A-E01E-4524-9162-C287A2E2DF0E}" dt="2023-09-20T10:59:57.410" v="2181" actId="1076"/>
          <ac:spMkLst>
            <pc:docMk/>
            <pc:sldMk cId="2212070449" sldId="308"/>
            <ac:spMk id="5" creationId="{7B80DC1F-F93C-A38A-EA26-82F9443625EE}"/>
          </ac:spMkLst>
        </pc:spChg>
        <pc:spChg chg="mod">
          <ac:chgData name="森田 未希" userId="a6b7ca52-0fdd-444b-80c2-898147956c63" providerId="ADAL" clId="{9B5C194A-E01E-4524-9162-C287A2E2DF0E}" dt="2023-09-20T10:59:57.410" v="2181" actId="1076"/>
          <ac:spMkLst>
            <pc:docMk/>
            <pc:sldMk cId="2212070449" sldId="308"/>
            <ac:spMk id="6" creationId="{A91CF639-B7B7-644E-18BF-69AE1FD95FF0}"/>
          </ac:spMkLst>
        </pc:spChg>
        <pc:spChg chg="mod">
          <ac:chgData name="森田 未希" userId="a6b7ca52-0fdd-444b-80c2-898147956c63" providerId="ADAL" clId="{9B5C194A-E01E-4524-9162-C287A2E2DF0E}" dt="2023-09-20T10:59:57.410" v="2181" actId="1076"/>
          <ac:spMkLst>
            <pc:docMk/>
            <pc:sldMk cId="2212070449" sldId="308"/>
            <ac:spMk id="7" creationId="{B558F573-41E3-45B8-3B4F-78BDE9D29919}"/>
          </ac:spMkLst>
        </pc:spChg>
        <pc:spChg chg="add mod">
          <ac:chgData name="森田 未希" userId="a6b7ca52-0fdd-444b-80c2-898147956c63" providerId="ADAL" clId="{9B5C194A-E01E-4524-9162-C287A2E2DF0E}" dt="2023-09-20T11:03:08.565" v="2316"/>
          <ac:spMkLst>
            <pc:docMk/>
            <pc:sldMk cId="2212070449" sldId="308"/>
            <ac:spMk id="8" creationId="{903F90A4-CDB3-BBFA-D9D2-4C868DEF3885}"/>
          </ac:spMkLst>
        </pc:spChg>
        <pc:spChg chg="add mod">
          <ac:chgData name="森田 未希" userId="a6b7ca52-0fdd-444b-80c2-898147956c63" providerId="ADAL" clId="{9B5C194A-E01E-4524-9162-C287A2E2DF0E}" dt="2023-09-20T11:29:48.178" v="2422"/>
          <ac:spMkLst>
            <pc:docMk/>
            <pc:sldMk cId="2212070449" sldId="308"/>
            <ac:spMk id="9" creationId="{BAA60F21-66AA-0DC3-702A-7739186C083E}"/>
          </ac:spMkLst>
        </pc:spChg>
        <pc:spChg chg="add mod">
          <ac:chgData name="森田 未希" userId="a6b7ca52-0fdd-444b-80c2-898147956c63" providerId="ADAL" clId="{9B5C194A-E01E-4524-9162-C287A2E2DF0E}" dt="2023-09-20T11:03:37.893" v="2319" actId="1076"/>
          <ac:spMkLst>
            <pc:docMk/>
            <pc:sldMk cId="2212070449" sldId="308"/>
            <ac:spMk id="10" creationId="{8AA24692-146C-3A07-3D87-BD88BD78D982}"/>
          </ac:spMkLst>
        </pc:spChg>
        <pc:spChg chg="add mod">
          <ac:chgData name="森田 未希" userId="a6b7ca52-0fdd-444b-80c2-898147956c63" providerId="ADAL" clId="{9B5C194A-E01E-4524-9162-C287A2E2DF0E}" dt="2023-09-20T11:04:38.107" v="2410"/>
          <ac:spMkLst>
            <pc:docMk/>
            <pc:sldMk cId="2212070449" sldId="308"/>
            <ac:spMk id="11" creationId="{5A4F8861-697E-E85A-B84A-EEFEBE901EE7}"/>
          </ac:spMkLst>
        </pc:spChg>
        <pc:spChg chg="mod">
          <ac:chgData name="森田 未希" userId="a6b7ca52-0fdd-444b-80c2-898147956c63" providerId="ADAL" clId="{9B5C194A-E01E-4524-9162-C287A2E2DF0E}" dt="2023-09-20T10:59:50.173" v="2179" actId="1076"/>
          <ac:spMkLst>
            <pc:docMk/>
            <pc:sldMk cId="2212070449" sldId="308"/>
            <ac:spMk id="45" creationId="{00000000-0000-0000-0000-000000000000}"/>
          </ac:spMkLst>
        </pc:spChg>
        <pc:spChg chg="mod">
          <ac:chgData name="森田 未希" userId="a6b7ca52-0fdd-444b-80c2-898147956c63" providerId="ADAL" clId="{9B5C194A-E01E-4524-9162-C287A2E2DF0E}" dt="2023-09-20T10:59:50.173" v="2179" actId="1076"/>
          <ac:spMkLst>
            <pc:docMk/>
            <pc:sldMk cId="2212070449" sldId="308"/>
            <ac:spMk id="46" creationId="{00000000-0000-0000-0000-000000000000}"/>
          </ac:spMkLst>
        </pc:spChg>
        <pc:spChg chg="mod">
          <ac:chgData name="森田 未希" userId="a6b7ca52-0fdd-444b-80c2-898147956c63" providerId="ADAL" clId="{9B5C194A-E01E-4524-9162-C287A2E2DF0E}" dt="2023-09-20T10:59:50.173" v="2179" actId="1076"/>
          <ac:spMkLst>
            <pc:docMk/>
            <pc:sldMk cId="2212070449" sldId="308"/>
            <ac:spMk id="47" creationId="{00000000-0000-0000-0000-000000000000}"/>
          </ac:spMkLst>
        </pc:spChg>
        <pc:spChg chg="mod">
          <ac:chgData name="森田 未希" userId="a6b7ca52-0fdd-444b-80c2-898147956c63" providerId="ADAL" clId="{9B5C194A-E01E-4524-9162-C287A2E2DF0E}" dt="2023-09-20T11:03:05.434" v="2313"/>
          <ac:spMkLst>
            <pc:docMk/>
            <pc:sldMk cId="2212070449" sldId="308"/>
            <ac:spMk id="48" creationId="{00000000-0000-0000-0000-000000000000}"/>
          </ac:spMkLst>
        </pc:spChg>
        <pc:spChg chg="mod">
          <ac:chgData name="森田 未希" userId="a6b7ca52-0fdd-444b-80c2-898147956c63" providerId="ADAL" clId="{9B5C194A-E01E-4524-9162-C287A2E2DF0E}" dt="2023-09-20T11:29:42.778" v="2419"/>
          <ac:spMkLst>
            <pc:docMk/>
            <pc:sldMk cId="2212070449" sldId="308"/>
            <ac:spMk id="49" creationId="{00000000-0000-0000-0000-000000000000}"/>
          </ac:spMkLst>
        </pc:spChg>
        <pc:spChg chg="mod">
          <ac:chgData name="森田 未希" userId="a6b7ca52-0fdd-444b-80c2-898147956c63" providerId="ADAL" clId="{9B5C194A-E01E-4524-9162-C287A2E2DF0E}" dt="2023-09-20T11:03:26.425" v="2317" actId="1076"/>
          <ac:spMkLst>
            <pc:docMk/>
            <pc:sldMk cId="2212070449" sldId="308"/>
            <ac:spMk id="50"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2"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3"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4" creationId="{00000000-0000-0000-0000-000000000000}"/>
          </ac:spMkLst>
        </pc:spChg>
        <pc:spChg chg="mod">
          <ac:chgData name="森田 未希" userId="a6b7ca52-0fdd-444b-80c2-898147956c63" providerId="ADAL" clId="{9B5C194A-E01E-4524-9162-C287A2E2DF0E}" dt="2023-09-20T11:03:00.345" v="2308"/>
          <ac:spMkLst>
            <pc:docMk/>
            <pc:sldMk cId="2212070449" sldId="308"/>
            <ac:spMk id="55" creationId="{00000000-0000-0000-0000-000000000000}"/>
          </ac:spMkLst>
        </pc:spChg>
        <pc:spChg chg="mod">
          <ac:chgData name="森田 未希" userId="a6b7ca52-0fdd-444b-80c2-898147956c63" providerId="ADAL" clId="{9B5C194A-E01E-4524-9162-C287A2E2DF0E}" dt="2023-09-20T11:29:38.798" v="2416"/>
          <ac:spMkLst>
            <pc:docMk/>
            <pc:sldMk cId="2212070449" sldId="308"/>
            <ac:spMk id="56" creationId="{00000000-0000-0000-0000-000000000000}"/>
          </ac:spMkLst>
        </pc:spChg>
        <pc:spChg chg="mod">
          <ac:chgData name="森田 未希" userId="a6b7ca52-0fdd-444b-80c2-898147956c63" providerId="ADAL" clId="{9B5C194A-E01E-4524-9162-C287A2E2DF0E}" dt="2023-09-20T11:03:32.010" v="2318" actId="1076"/>
          <ac:spMkLst>
            <pc:docMk/>
            <pc:sldMk cId="2212070449" sldId="308"/>
            <ac:spMk id="57" creationId="{00000000-0000-0000-0000-000000000000}"/>
          </ac:spMkLst>
        </pc:spChg>
        <pc:grpChg chg="add mod">
          <ac:chgData name="森田 未希" userId="a6b7ca52-0fdd-444b-80c2-898147956c63" providerId="ADAL" clId="{9B5C194A-E01E-4524-9162-C287A2E2DF0E}" dt="2023-09-20T10:59:57.410" v="2181" actId="1076"/>
          <ac:grpSpMkLst>
            <pc:docMk/>
            <pc:sldMk cId="2212070449" sldId="308"/>
            <ac:grpSpMk id="4" creationId="{79D72F9B-4E18-8AE0-EAC4-9C2495289F0F}"/>
          </ac:grpSpMkLst>
        </pc:grpChg>
        <pc:grpChg chg="mod">
          <ac:chgData name="森田 未希" userId="a6b7ca52-0fdd-444b-80c2-898147956c63" providerId="ADAL" clId="{9B5C194A-E01E-4524-9162-C287A2E2DF0E}" dt="2023-09-20T10:59:50.173" v="2179" actId="1076"/>
          <ac:grpSpMkLst>
            <pc:docMk/>
            <pc:sldMk cId="2212070449" sldId="308"/>
            <ac:grpSpMk id="44" creationId="{00000000-0000-0000-0000-000000000000}"/>
          </ac:grpSpMkLst>
        </pc:grpChg>
        <pc:grpChg chg="mod">
          <ac:chgData name="森田 未希" userId="a6b7ca52-0fdd-444b-80c2-898147956c63" providerId="ADAL" clId="{9B5C194A-E01E-4524-9162-C287A2E2DF0E}" dt="2023-09-20T10:59:57.410" v="2181" actId="1076"/>
          <ac:grpSpMkLst>
            <pc:docMk/>
            <pc:sldMk cId="2212070449" sldId="308"/>
            <ac:grpSpMk id="51" creationId="{00000000-0000-0000-0000-000000000000}"/>
          </ac:grpSpMkLst>
        </pc:grpChg>
      </pc:sldChg>
      <pc:sldChg chg="addSp modSp mod">
        <pc:chgData name="森田 未希" userId="a6b7ca52-0fdd-444b-80c2-898147956c63" providerId="ADAL" clId="{9B5C194A-E01E-4524-9162-C287A2E2DF0E}" dt="2023-09-21T05:05:12.048" v="2889" actId="1038"/>
        <pc:sldMkLst>
          <pc:docMk/>
          <pc:sldMk cId="3795464855" sldId="309"/>
        </pc:sldMkLst>
        <pc:spChg chg="mod">
          <ac:chgData name="森田 未希" userId="a6b7ca52-0fdd-444b-80c2-898147956c63" providerId="ADAL" clId="{9B5C194A-E01E-4524-9162-C287A2E2DF0E}" dt="2023-09-21T05:05:07.208" v="2878"/>
          <ac:spMkLst>
            <pc:docMk/>
            <pc:sldMk cId="3795464855" sldId="309"/>
            <ac:spMk id="7170" creationId="{00000000-0000-0000-0000-000000000000}"/>
          </ac:spMkLst>
        </pc:spChg>
        <pc:picChg chg="add mod">
          <ac:chgData name="森田 未希" userId="a6b7ca52-0fdd-444b-80c2-898147956c63" providerId="ADAL" clId="{9B5C194A-E01E-4524-9162-C287A2E2DF0E}" dt="2023-09-21T05:05:12.048" v="2889" actId="1038"/>
          <ac:picMkLst>
            <pc:docMk/>
            <pc:sldMk cId="3795464855" sldId="309"/>
            <ac:picMk id="4" creationId="{8A0C1125-BB81-77B4-3FC5-92834AF583F2}"/>
          </ac:picMkLst>
        </pc:picChg>
        <pc:picChg chg="add mod">
          <ac:chgData name="森田 未希" userId="a6b7ca52-0fdd-444b-80c2-898147956c63" providerId="ADAL" clId="{9B5C194A-E01E-4524-9162-C287A2E2DF0E}" dt="2023-09-21T05:03:30.387" v="2827" actId="14100"/>
          <ac:picMkLst>
            <pc:docMk/>
            <pc:sldMk cId="3795464855" sldId="309"/>
            <ac:picMk id="7" creationId="{11C5228E-96AD-F33C-CB62-E301A9579CDC}"/>
          </ac:picMkLst>
        </pc:picChg>
      </pc:sldChg>
    </pc:docChg>
  </pc:docChgLst>
  <pc:docChgLst>
    <pc:chgData name="洪 賢進" userId="e5938317-351c-4213-b8a0-38e160c6f622" providerId="ADAL" clId="{B4862FFF-4E1E-4A6F-9FE3-D56026FD5A89}"/>
    <pc:docChg chg="undo custSel addSld delSld modSld">
      <pc:chgData name="洪 賢進" userId="e5938317-351c-4213-b8a0-38e160c6f622" providerId="ADAL" clId="{B4862FFF-4E1E-4A6F-9FE3-D56026FD5A89}" dt="2023-09-21T03:02:36.338" v="183" actId="47"/>
      <pc:docMkLst>
        <pc:docMk/>
      </pc:docMkLst>
      <pc:sldChg chg="del">
        <pc:chgData name="洪 賢進" userId="e5938317-351c-4213-b8a0-38e160c6f622" providerId="ADAL" clId="{B4862FFF-4E1E-4A6F-9FE3-D56026FD5A89}" dt="2023-09-21T03:02:28.842" v="182" actId="47"/>
        <pc:sldMkLst>
          <pc:docMk/>
          <pc:sldMk cId="466150023" sldId="263"/>
        </pc:sldMkLst>
      </pc:sldChg>
      <pc:sldChg chg="modSp mod">
        <pc:chgData name="洪 賢進" userId="e5938317-351c-4213-b8a0-38e160c6f622" providerId="ADAL" clId="{B4862FFF-4E1E-4A6F-9FE3-D56026FD5A89}" dt="2023-09-21T03:00:59.149" v="178" actId="20577"/>
        <pc:sldMkLst>
          <pc:docMk/>
          <pc:sldMk cId="3199587885" sldId="264"/>
        </pc:sldMkLst>
        <pc:spChg chg="mod">
          <ac:chgData name="洪 賢進" userId="e5938317-351c-4213-b8a0-38e160c6f622" providerId="ADAL" clId="{B4862FFF-4E1E-4A6F-9FE3-D56026FD5A89}" dt="2023-09-21T03:00:59.149" v="178" actId="20577"/>
          <ac:spMkLst>
            <pc:docMk/>
            <pc:sldMk cId="3199587885" sldId="264"/>
            <ac:spMk id="7" creationId="{B11E7C20-8ECE-4F25-B551-425BBBBD10BA}"/>
          </ac:spMkLst>
        </pc:spChg>
      </pc:sldChg>
      <pc:sldChg chg="add del">
        <pc:chgData name="洪 賢進" userId="e5938317-351c-4213-b8a0-38e160c6f622" providerId="ADAL" clId="{B4862FFF-4E1E-4A6F-9FE3-D56026FD5A89}" dt="2023-09-21T03:02:36.338" v="183" actId="47"/>
        <pc:sldMkLst>
          <pc:docMk/>
          <pc:sldMk cId="3484819017" sldId="265"/>
        </pc:sldMkLst>
      </pc:sldChg>
      <pc:sldChg chg="add">
        <pc:chgData name="洪 賢進" userId="e5938317-351c-4213-b8a0-38e160c6f622" providerId="ADAL" clId="{B4862FFF-4E1E-4A6F-9FE3-D56026FD5A89}" dt="2023-09-21T03:02:00.447" v="179"/>
        <pc:sldMkLst>
          <pc:docMk/>
          <pc:sldMk cId="424810945" sldId="319"/>
        </pc:sldMkLst>
      </pc:sldChg>
      <pc:sldChg chg="add">
        <pc:chgData name="洪 賢進" userId="e5938317-351c-4213-b8a0-38e160c6f622" providerId="ADAL" clId="{B4862FFF-4E1E-4A6F-9FE3-D56026FD5A89}" dt="2023-09-21T03:02:00.447" v="179"/>
        <pc:sldMkLst>
          <pc:docMk/>
          <pc:sldMk cId="3350113504" sldId="320"/>
        </pc:sldMkLst>
      </pc:sldChg>
    </pc:docChg>
  </pc:docChgLst>
  <pc:docChgLst>
    <pc:chgData name="森田 未希" userId="a6b7ca52-0fdd-444b-80c2-898147956c63" providerId="ADAL" clId="{1AA0F6F9-043A-4486-B803-2A77FBBEF4DA}"/>
    <pc:docChg chg="modSld">
      <pc:chgData name="森田 未希" userId="a6b7ca52-0fdd-444b-80c2-898147956c63" providerId="ADAL" clId="{1AA0F6F9-043A-4486-B803-2A77FBBEF4DA}" dt="2023-08-25T09:55:50.422" v="308"/>
      <pc:docMkLst>
        <pc:docMk/>
      </pc:docMkLst>
      <pc:sldChg chg="modSp mod">
        <pc:chgData name="森田 未希" userId="a6b7ca52-0fdd-444b-80c2-898147956c63" providerId="ADAL" clId="{1AA0F6F9-043A-4486-B803-2A77FBBEF4DA}" dt="2023-08-25T09:49:58.853" v="7"/>
        <pc:sldMkLst>
          <pc:docMk/>
          <pc:sldMk cId="0" sldId="256"/>
        </pc:sldMkLst>
        <pc:spChg chg="mod">
          <ac:chgData name="森田 未希" userId="a6b7ca52-0fdd-444b-80c2-898147956c63" providerId="ADAL" clId="{1AA0F6F9-043A-4486-B803-2A77FBBEF4DA}" dt="2023-08-25T09:49:58.853" v="7"/>
          <ac:spMkLst>
            <pc:docMk/>
            <pc:sldMk cId="0" sldId="256"/>
            <ac:spMk id="5" creationId="{00000000-0000-0000-0000-000000000000}"/>
          </ac:spMkLst>
        </pc:spChg>
      </pc:sldChg>
      <pc:sldChg chg="modSp mod">
        <pc:chgData name="森田 未希" userId="a6b7ca52-0fdd-444b-80c2-898147956c63" providerId="ADAL" clId="{1AA0F6F9-043A-4486-B803-2A77FBBEF4DA}" dt="2023-08-25T09:54:15.578" v="218"/>
        <pc:sldMkLst>
          <pc:docMk/>
          <pc:sldMk cId="0" sldId="295"/>
        </pc:sldMkLst>
        <pc:spChg chg="mod">
          <ac:chgData name="森田 未希" userId="a6b7ca52-0fdd-444b-80c2-898147956c63" providerId="ADAL" clId="{1AA0F6F9-043A-4486-B803-2A77FBBEF4DA}" dt="2023-08-25T09:54:15.578" v="218"/>
          <ac:spMkLst>
            <pc:docMk/>
            <pc:sldMk cId="0" sldId="295"/>
            <ac:spMk id="21506" creationId="{00000000-0000-0000-0000-000000000000}"/>
          </ac:spMkLst>
        </pc:spChg>
      </pc:sldChg>
      <pc:sldChg chg="modSp mod">
        <pc:chgData name="森田 未希" userId="a6b7ca52-0fdd-444b-80c2-898147956c63" providerId="ADAL" clId="{1AA0F6F9-043A-4486-B803-2A77FBBEF4DA}" dt="2023-08-25T09:54:47.919" v="250" actId="20577"/>
        <pc:sldMkLst>
          <pc:docMk/>
          <pc:sldMk cId="0" sldId="296"/>
        </pc:sldMkLst>
        <pc:spChg chg="mod">
          <ac:chgData name="森田 未希" userId="a6b7ca52-0fdd-444b-80c2-898147956c63" providerId="ADAL" clId="{1AA0F6F9-043A-4486-B803-2A77FBBEF4DA}" dt="2023-08-25T09:54:47.919" v="250" actId="20577"/>
          <ac:spMkLst>
            <pc:docMk/>
            <pc:sldMk cId="0" sldId="296"/>
            <ac:spMk id="22530" creationId="{00000000-0000-0000-0000-000000000000}"/>
          </ac:spMkLst>
        </pc:spChg>
      </pc:sldChg>
      <pc:sldChg chg="modSp mod">
        <pc:chgData name="森田 未希" userId="a6b7ca52-0fdd-444b-80c2-898147956c63" providerId="ADAL" clId="{1AA0F6F9-043A-4486-B803-2A77FBBEF4DA}" dt="2023-08-25T09:52:32.951" v="123" actId="20577"/>
        <pc:sldMkLst>
          <pc:docMk/>
          <pc:sldMk cId="0" sldId="302"/>
        </pc:sldMkLst>
        <pc:graphicFrameChg chg="mod modGraphic">
          <ac:chgData name="森田 未希" userId="a6b7ca52-0fdd-444b-80c2-898147956c63" providerId="ADAL" clId="{1AA0F6F9-043A-4486-B803-2A77FBBEF4DA}" dt="2023-08-25T09:52:32.951" v="123" actId="20577"/>
          <ac:graphicFrameMkLst>
            <pc:docMk/>
            <pc:sldMk cId="0" sldId="302"/>
            <ac:graphicFrameMk id="2" creationId="{00000000-0000-0000-0000-000000000000}"/>
          </ac:graphicFrameMkLst>
        </pc:graphicFrameChg>
      </pc:sldChg>
      <pc:sldChg chg="addSp modSp mod">
        <pc:chgData name="森田 未希" userId="a6b7ca52-0fdd-444b-80c2-898147956c63" providerId="ADAL" clId="{1AA0F6F9-043A-4486-B803-2A77FBBEF4DA}" dt="2023-08-25T09:50:45.825" v="43"/>
        <pc:sldMkLst>
          <pc:docMk/>
          <pc:sldMk cId="3913537807" sldId="306"/>
        </pc:sldMkLst>
        <pc:spChg chg="add mod">
          <ac:chgData name="森田 未希" userId="a6b7ca52-0fdd-444b-80c2-898147956c63" providerId="ADAL" clId="{1AA0F6F9-043A-4486-B803-2A77FBBEF4DA}" dt="2023-08-25T09:50:45.825" v="43"/>
          <ac:spMkLst>
            <pc:docMk/>
            <pc:sldMk cId="3913537807" sldId="306"/>
            <ac:spMk id="2" creationId="{B371D310-6755-9ADD-36A4-981B68178D06}"/>
          </ac:spMkLst>
        </pc:spChg>
      </pc:sldChg>
      <pc:sldChg chg="addSp modSp mod">
        <pc:chgData name="森田 未希" userId="a6b7ca52-0fdd-444b-80c2-898147956c63" providerId="ADAL" clId="{1AA0F6F9-043A-4486-B803-2A77FBBEF4DA}" dt="2023-08-25T09:51:02.359" v="61"/>
        <pc:sldMkLst>
          <pc:docMk/>
          <pc:sldMk cId="2212070449" sldId="308"/>
        </pc:sldMkLst>
        <pc:spChg chg="add mod">
          <ac:chgData name="森田 未希" userId="a6b7ca52-0fdd-444b-80c2-898147956c63" providerId="ADAL" clId="{1AA0F6F9-043A-4486-B803-2A77FBBEF4DA}" dt="2023-08-25T09:51:02.359" v="61"/>
          <ac:spMkLst>
            <pc:docMk/>
            <pc:sldMk cId="2212070449" sldId="308"/>
            <ac:spMk id="3" creationId="{EEEC9208-5F82-34CD-7A28-79C9EBE5C1EF}"/>
          </ac:spMkLst>
        </pc:spChg>
      </pc:sldChg>
      <pc:sldChg chg="modSp mod">
        <pc:chgData name="森田 未希" userId="a6b7ca52-0fdd-444b-80c2-898147956c63" providerId="ADAL" clId="{1AA0F6F9-043A-4486-B803-2A77FBBEF4DA}" dt="2023-08-25T09:53:04.222" v="127" actId="20577"/>
        <pc:sldMkLst>
          <pc:docMk/>
          <pc:sldMk cId="3530957612" sldId="310"/>
        </pc:sldMkLst>
        <pc:spChg chg="mod">
          <ac:chgData name="森田 未希" userId="a6b7ca52-0fdd-444b-80c2-898147956c63" providerId="ADAL" clId="{1AA0F6F9-043A-4486-B803-2A77FBBEF4DA}" dt="2023-08-25T09:53:04.222" v="127" actId="20577"/>
          <ac:spMkLst>
            <pc:docMk/>
            <pc:sldMk cId="3530957612" sldId="310"/>
            <ac:spMk id="6" creationId="{F42A3A0E-8331-4B88-BE9B-0A66728FFD83}"/>
          </ac:spMkLst>
        </pc:spChg>
      </pc:sldChg>
      <pc:sldChg chg="modSp mod">
        <pc:chgData name="森田 未希" userId="a6b7ca52-0fdd-444b-80c2-898147956c63" providerId="ADAL" clId="{1AA0F6F9-043A-4486-B803-2A77FBBEF4DA}" dt="2023-08-25T09:53:36.449" v="200" actId="6549"/>
        <pc:sldMkLst>
          <pc:docMk/>
          <pc:sldMk cId="657768021" sldId="311"/>
        </pc:sldMkLst>
        <pc:spChg chg="mod">
          <ac:chgData name="森田 未希" userId="a6b7ca52-0fdd-444b-80c2-898147956c63" providerId="ADAL" clId="{1AA0F6F9-043A-4486-B803-2A77FBBEF4DA}" dt="2023-08-25T09:53:36.449" v="200" actId="6549"/>
          <ac:spMkLst>
            <pc:docMk/>
            <pc:sldMk cId="657768021" sldId="311"/>
            <ac:spMk id="7" creationId="{00000000-0000-0000-0000-000000000000}"/>
          </ac:spMkLst>
        </pc:spChg>
      </pc:sldChg>
      <pc:sldChg chg="modSp mod">
        <pc:chgData name="森田 未希" userId="a6b7ca52-0fdd-444b-80c2-898147956c63" providerId="ADAL" clId="{1AA0F6F9-043A-4486-B803-2A77FBBEF4DA}" dt="2023-08-25T09:55:27.374" v="272"/>
        <pc:sldMkLst>
          <pc:docMk/>
          <pc:sldMk cId="2705992254" sldId="315"/>
        </pc:sldMkLst>
        <pc:spChg chg="mod">
          <ac:chgData name="森田 未希" userId="a6b7ca52-0fdd-444b-80c2-898147956c63" providerId="ADAL" clId="{1AA0F6F9-043A-4486-B803-2A77FBBEF4DA}" dt="2023-08-25T09:55:27.374" v="272"/>
          <ac:spMkLst>
            <pc:docMk/>
            <pc:sldMk cId="2705992254" sldId="315"/>
            <ac:spMk id="7" creationId="{00000000-0000-0000-0000-000000000000}"/>
          </ac:spMkLst>
        </pc:spChg>
        <pc:spChg chg="mod">
          <ac:chgData name="森田 未希" userId="a6b7ca52-0fdd-444b-80c2-898147956c63" providerId="ADAL" clId="{1AA0F6F9-043A-4486-B803-2A77FBBEF4DA}" dt="2023-08-25T09:55:02.948" v="254" actId="20577"/>
          <ac:spMkLst>
            <pc:docMk/>
            <pc:sldMk cId="2705992254" sldId="315"/>
            <ac:spMk id="24578" creationId="{00000000-0000-0000-0000-000000000000}"/>
          </ac:spMkLst>
        </pc:spChg>
      </pc:sldChg>
      <pc:sldChg chg="modSp mod">
        <pc:chgData name="森田 未希" userId="a6b7ca52-0fdd-444b-80c2-898147956c63" providerId="ADAL" clId="{1AA0F6F9-043A-4486-B803-2A77FBBEF4DA}" dt="2023-08-25T09:55:50.422" v="308"/>
        <pc:sldMkLst>
          <pc:docMk/>
          <pc:sldMk cId="3938350134" sldId="317"/>
        </pc:sldMkLst>
        <pc:spChg chg="mod">
          <ac:chgData name="森田 未希" userId="a6b7ca52-0fdd-444b-80c2-898147956c63" providerId="ADAL" clId="{1AA0F6F9-043A-4486-B803-2A77FBBEF4DA}" dt="2023-08-25T09:55:45.385" v="296"/>
          <ac:spMkLst>
            <pc:docMk/>
            <pc:sldMk cId="3938350134" sldId="317"/>
            <ac:spMk id="3" creationId="{00000000-0000-0000-0000-000000000000}"/>
          </ac:spMkLst>
        </pc:spChg>
        <pc:spChg chg="mod">
          <ac:chgData name="森田 未希" userId="a6b7ca52-0fdd-444b-80c2-898147956c63" providerId="ADAL" clId="{1AA0F6F9-043A-4486-B803-2A77FBBEF4DA}" dt="2023-08-25T09:55:50.422" v="308"/>
          <ac:spMkLst>
            <pc:docMk/>
            <pc:sldMk cId="3938350134" sldId="317"/>
            <ac:spMk id="4" creationId="{00000000-0000-0000-0000-000000000000}"/>
          </ac:spMkLst>
        </pc:spChg>
      </pc:sldChg>
    </pc:docChg>
  </pc:docChgLst>
  <pc:docChgLst>
    <pc:chgData name="山田 益久" userId="bed0e63e23283a6d" providerId="LiveId" clId="{60AFF78E-CD30-4668-9FC0-143BBF5EDC76}"/>
    <pc:docChg chg="addSld delSld modSld">
      <pc:chgData name="山田 益久" userId="bed0e63e23283a6d" providerId="LiveId" clId="{60AFF78E-CD30-4668-9FC0-143BBF5EDC76}" dt="2018-08-26T05:56:27.342" v="73"/>
      <pc:docMkLst>
        <pc:docMk/>
      </pc:docMkLst>
      <pc:sldChg chg="modSp">
        <pc:chgData name="山田 益久" userId="bed0e63e23283a6d" providerId="LiveId" clId="{60AFF78E-CD30-4668-9FC0-143BBF5EDC76}" dt="2018-08-26T05:56:27.342" v="73"/>
        <pc:sldMkLst>
          <pc:docMk/>
          <pc:sldMk cId="0" sldId="278"/>
        </pc:sldMkLst>
        <pc:spChg chg="mod">
          <ac:chgData name="山田 益久" userId="bed0e63e23283a6d" providerId="LiveId" clId="{60AFF78E-CD30-4668-9FC0-143BBF5EDC76}" dt="2018-08-26T05:56:27.342" v="73"/>
          <ac:spMkLst>
            <pc:docMk/>
            <pc:sldMk cId="0" sldId="278"/>
            <ac:spMk id="4" creationId="{00000000-0000-0000-0000-000000000000}"/>
          </ac:spMkLst>
        </pc:spChg>
      </pc:sldChg>
      <pc:sldChg chg="del">
        <pc:chgData name="山田 益久" userId="bed0e63e23283a6d" providerId="LiveId" clId="{60AFF78E-CD30-4668-9FC0-143BBF5EDC76}" dt="2018-08-26T05:55:29.840" v="34" actId="2696"/>
        <pc:sldMkLst>
          <pc:docMk/>
          <pc:sldMk cId="0" sldId="282"/>
        </pc:sldMkLst>
      </pc:sldChg>
      <pc:sldChg chg="modSp">
        <pc:chgData name="山田 益久" userId="bed0e63e23283a6d" providerId="LiveId" clId="{60AFF78E-CD30-4668-9FC0-143BBF5EDC76}" dt="2018-08-26T05:55:54.659" v="39"/>
        <pc:sldMkLst>
          <pc:docMk/>
          <pc:sldMk cId="0" sldId="292"/>
        </pc:sldMkLst>
        <pc:spChg chg="mod">
          <ac:chgData name="山田 益久" userId="bed0e63e23283a6d" providerId="LiveId" clId="{60AFF78E-CD30-4668-9FC0-143BBF5EDC76}" dt="2018-08-26T05:55:54.659" v="39"/>
          <ac:spMkLst>
            <pc:docMk/>
            <pc:sldMk cId="0" sldId="292"/>
            <ac:spMk id="18434" creationId="{00000000-0000-0000-0000-000000000000}"/>
          </ac:spMkLst>
        </pc:spChg>
      </pc:sldChg>
      <pc:sldChg chg="add">
        <pc:chgData name="山田 益久" userId="bed0e63e23283a6d" providerId="LiveId" clId="{60AFF78E-CD30-4668-9FC0-143BBF5EDC76}" dt="2018-08-26T05:55:10.497" v="33"/>
        <pc:sldMkLst>
          <pc:docMk/>
          <pc:sldMk cId="1270858409" sldId="301"/>
        </pc:sldMkLst>
      </pc:sldChg>
      <pc:sldChg chg="modSp">
        <pc:chgData name="山田 益久" userId="bed0e63e23283a6d" providerId="LiveId" clId="{60AFF78E-CD30-4668-9FC0-143BBF5EDC76}" dt="2018-08-26T05:54:08.279" v="31"/>
        <pc:sldMkLst>
          <pc:docMk/>
          <pc:sldMk cId="0" sldId="302"/>
        </pc:sldMkLst>
        <pc:graphicFrameChg chg="mod modGraphic">
          <ac:chgData name="山田 益久" userId="bed0e63e23283a6d" providerId="LiveId" clId="{60AFF78E-CD30-4668-9FC0-143BBF5EDC76}" dt="2018-08-26T05:54:08.279" v="31"/>
          <ac:graphicFrameMkLst>
            <pc:docMk/>
            <pc:sldMk cId="0" sldId="302"/>
            <ac:graphicFrameMk id="40973" creationId="{00000000-0000-0000-0000-000000000000}"/>
          </ac:graphicFrameMkLst>
        </pc:graphicFrameChg>
      </pc:sldChg>
      <pc:sldChg chg="add">
        <pc:chgData name="山田 益久" userId="bed0e63e23283a6d" providerId="LiveId" clId="{60AFF78E-CD30-4668-9FC0-143BBF5EDC76}" dt="2018-08-26T05:55:07.411" v="32"/>
        <pc:sldMkLst>
          <pc:docMk/>
          <pc:sldMk cId="343727746" sldId="30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533400"/>
            <a:ext cx="9144000"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fontAlgn="base">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fontAlgn="base">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b="1" dirty="0">
                <a:ea typeface="HGP創英角ｺﾞｼｯｸUB" panose="020B0900000000000000" pitchFamily="50" charset="-128"/>
              </a:rPr>
              <a:t>　</a:t>
            </a:r>
            <a:r>
              <a:rPr lang="ja-JP" altLang="en-US" sz="6000" dirty="0">
                <a:ea typeface="HGP創英角ｺﾞｼｯｸUB" panose="020B0900000000000000" pitchFamily="50" charset="-128"/>
              </a:rPr>
              <a:t>東海支部　愛知地区　</a:t>
            </a:r>
          </a:p>
          <a:p>
            <a:pPr algn="ctr" eaLnBrk="1" hangingPunct="1">
              <a:spcBef>
                <a:spcPct val="50000"/>
              </a:spcBef>
              <a:buFontTx/>
              <a:buNone/>
            </a:pPr>
            <a:r>
              <a:rPr lang="ja-JP" altLang="en-US" sz="5400" dirty="0">
                <a:ea typeface="HGP創英角ｺﾞｼｯｸUB" panose="020B0900000000000000" pitchFamily="50" charset="-128"/>
              </a:rPr>
              <a:t>推進者・支援者・</a:t>
            </a:r>
            <a:r>
              <a:rPr lang="ja-JP" altLang="en-US" sz="5400" dirty="0">
                <a:solidFill>
                  <a:schemeClr val="accent2"/>
                </a:solidFill>
                <a:ea typeface="HGP創英角ｺﾞｼｯｸUB" panose="020B0900000000000000" pitchFamily="50" charset="-128"/>
              </a:rPr>
              <a:t>推進事務局</a:t>
            </a:r>
            <a:r>
              <a:rPr lang="ja-JP" altLang="en-US" sz="6000" dirty="0">
                <a:ea typeface="HGP創英角ｺﾞｼｯｸUB" panose="020B0900000000000000" pitchFamily="50" charset="-128"/>
              </a:rPr>
              <a:t>合宿研修</a:t>
            </a:r>
          </a:p>
        </p:txBody>
      </p:sp>
      <p:sp>
        <p:nvSpPr>
          <p:cNvPr id="5" name="Text Box 3"/>
          <p:cNvSpPr txBox="1">
            <a:spLocks noChangeArrowheads="1"/>
          </p:cNvSpPr>
          <p:nvPr/>
        </p:nvSpPr>
        <p:spPr bwMode="auto">
          <a:xfrm>
            <a:off x="388144" y="4221088"/>
            <a:ext cx="8367712"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fontAlgn="base">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fontAlgn="base">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b="1" dirty="0">
                <a:ea typeface="HG丸ｺﾞｼｯｸM-PRO" panose="020F0600000000000000" pitchFamily="50" charset="-128"/>
              </a:rPr>
              <a:t>会場案内</a:t>
            </a:r>
            <a:endParaRPr lang="en-US" altLang="ja-JP" sz="5400" b="1" dirty="0">
              <a:ea typeface="HG丸ｺﾞｼｯｸM-PRO" panose="020F0600000000000000" pitchFamily="50" charset="-128"/>
            </a:endParaRPr>
          </a:p>
          <a:p>
            <a:pPr algn="ctr" eaLnBrk="1" hangingPunct="1">
              <a:spcBef>
                <a:spcPct val="50000"/>
              </a:spcBef>
              <a:buFontTx/>
              <a:buNone/>
            </a:pPr>
            <a:r>
              <a:rPr lang="ja-JP" altLang="en-US" sz="5400" b="1" dirty="0">
                <a:ea typeface="HG丸ｺﾞｼｯｸM-PRO" panose="020F0600000000000000" pitchFamily="50" charset="-128"/>
              </a:rPr>
              <a:t>６０３会議室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219" y="2658304"/>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nvGrpSpPr>
          <p:cNvPr id="18" name="グループ化 17">
            <a:extLst>
              <a:ext uri="{FF2B5EF4-FFF2-40B4-BE49-F238E27FC236}">
                <a16:creationId xmlns:a16="http://schemas.microsoft.com/office/drawing/2014/main" id="{5E4E9FBA-A884-4B4D-9093-9E1A53AD604C}"/>
              </a:ext>
            </a:extLst>
          </p:cNvPr>
          <p:cNvGrpSpPr/>
          <p:nvPr/>
        </p:nvGrpSpPr>
        <p:grpSpPr>
          <a:xfrm flipH="1">
            <a:off x="311566" y="2658304"/>
            <a:ext cx="777861" cy="2420724"/>
            <a:chOff x="3188208" y="3317722"/>
            <a:chExt cx="254881" cy="894173"/>
          </a:xfrm>
        </p:grpSpPr>
        <p:sp>
          <p:nvSpPr>
            <p:cNvPr id="19" name="楕円 18">
              <a:extLst>
                <a:ext uri="{FF2B5EF4-FFF2-40B4-BE49-F238E27FC236}">
                  <a16:creationId xmlns:a16="http://schemas.microsoft.com/office/drawing/2014/main" id="{7BD24781-E5AC-43A7-B8A8-7FEF40E04BF3}"/>
                </a:ext>
              </a:extLst>
            </p:cNvPr>
            <p:cNvSpPr/>
            <p:nvPr/>
          </p:nvSpPr>
          <p:spPr>
            <a:xfrm>
              <a:off x="3227089"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id="{9EFB3186-1AD3-4FA9-8DB6-BA6ABE06E2B9}"/>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4" name="正方形/長方形 23">
            <a:extLst>
              <a:ext uri="{FF2B5EF4-FFF2-40B4-BE49-F238E27FC236}">
                <a16:creationId xmlns:a16="http://schemas.microsoft.com/office/drawing/2014/main" id="{9BA36FE2-3584-4DF1-96E3-44CBD43341D2}"/>
              </a:ext>
            </a:extLst>
          </p:cNvPr>
          <p:cNvSpPr/>
          <p:nvPr/>
        </p:nvSpPr>
        <p:spPr>
          <a:xfrm>
            <a:off x="577938" y="3735686"/>
            <a:ext cx="914400" cy="384516"/>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お題</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31038" y="5012309"/>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出題者</a:t>
            </a:r>
            <a:endParaRPr kumimoji="1" lang="en-US" altLang="ja-JP" sz="1200" dirty="0"/>
          </a:p>
          <a:p>
            <a:pPr algn="ctr"/>
            <a:r>
              <a:rPr kumimoji="1" lang="ja-JP" altLang="en-US" sz="1200" dirty="0"/>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957358" y="2435887"/>
            <a:ext cx="914400" cy="612648"/>
          </a:xfrm>
          <a:prstGeom prst="wedgeEllipseCallout">
            <a:avLst>
              <a:gd name="adj1" fmla="val -40191"/>
              <a:gd name="adj2" fmla="val -53997"/>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77449" y="1696889"/>
            <a:ext cx="914400" cy="1079471"/>
          </a:xfrm>
          <a:prstGeom prst="wedgeEllipseCallout">
            <a:avLst>
              <a:gd name="adj1" fmla="val -46800"/>
              <a:gd name="adj2" fmla="val 59165"/>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kumimoji="1" lang="ja-JP" altLang="en-US" sz="1600" dirty="0">
                <a:solidFill>
                  <a:srgbClr val="FF0000"/>
                </a:solidFill>
              </a:rPr>
              <a:t>１分　　ですよ</a:t>
            </a:r>
          </a:p>
        </p:txBody>
      </p:sp>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1802204" y="1389861"/>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（１問１分、</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1802204" y="1784467"/>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1732931" y="1299483"/>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sp>
        <p:nvSpPr>
          <p:cNvPr id="64" name="角丸四角形 63"/>
          <p:cNvSpPr/>
          <p:nvPr/>
        </p:nvSpPr>
        <p:spPr>
          <a:xfrm>
            <a:off x="909932" y="5774373"/>
            <a:ext cx="259873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2667498" y="3517461"/>
            <a:ext cx="2068285" cy="39241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800" dirty="0">
                <a:latin typeface="HG丸ｺﾞｼｯｸM-PRO" panose="020F0600000000000000" pitchFamily="50" charset="-128"/>
                <a:ea typeface="HG丸ｺﾞｼｯｸM-PRO" panose="020F0600000000000000" pitchFamily="50" charset="-128"/>
              </a:rPr>
              <a:t>十分な距離を取る</a:t>
            </a:r>
          </a:p>
        </p:txBody>
      </p:sp>
      <p:sp>
        <p:nvSpPr>
          <p:cNvPr id="66" name="角丸四角形 65"/>
          <p:cNvSpPr/>
          <p:nvPr/>
        </p:nvSpPr>
        <p:spPr>
          <a:xfrm>
            <a:off x="2667498" y="3435821"/>
            <a:ext cx="208189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010613" y="2624944"/>
            <a:ext cx="768336" cy="2420724"/>
            <a:chOff x="3188208" y="3317722"/>
            <a:chExt cx="251760" cy="894173"/>
          </a:xfrm>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5" name="二等辺三角形 44">
              <a:extLst>
                <a:ext uri="{FF2B5EF4-FFF2-40B4-BE49-F238E27FC236}">
                  <a16:creationId xmlns:a16="http://schemas.microsoft.com/office/drawing/2014/main" id="{02D4B346-C0DD-C2DE-C9EC-C5DB9834D1E2}"/>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818379"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98834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8045953"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rPr>
              <a:t>アドバイザー補助者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600" dirty="0">
                <a:solidFill>
                  <a:srgbClr val="FF0000"/>
                </a:solidFill>
              </a:rPr>
              <a:t>1</a:t>
            </a:r>
            <a:r>
              <a:rPr kumimoji="1" lang="ja-JP" altLang="en-US" sz="1600" dirty="0">
                <a:solidFill>
                  <a:srgbClr val="FF0000"/>
                </a:solidFill>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35011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620688"/>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（自薦・他薦は問いませんが、</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立候補でお願いします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３項目以上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7" name="正方形/長方形 6"/>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13:40(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60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推進事務局コース：</a:t>
              </a:r>
              <a:endParaRPr lang="ja-JP" altLang="en-US" sz="900" dirty="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24"/>
                <a:ext cx="392"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100" b="1" dirty="0">
                    <a:solidFill>
                      <a:srgbClr val="000000"/>
                    </a:solidFill>
                    <a:latin typeface="HGP行書体" panose="03000600000000000000" pitchFamily="66" charset="-128"/>
                    <a:ea typeface="HGP行書体" panose="03000600000000000000" pitchFamily="66" charset="-128"/>
                  </a:rPr>
                  <a:t>藤吉 博司</a:t>
                </a:r>
                <a:endParaRPr lang="ja-JP" altLang="en-US" sz="1100" dirty="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発表者</a:t>
                </a:r>
                <a:endParaRPr lang="ja-JP" altLang="en-US" sz="900" dirty="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書記（２）</a:t>
                </a:r>
                <a:endParaRPr lang="ja-JP" altLang="en-US" sz="900" dirty="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dirty="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6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２０１</a:t>
              </a:r>
              <a:r>
                <a:rPr lang="en-US" altLang="ja-JP" sz="900" dirty="0">
                  <a:solidFill>
                    <a:srgbClr val="000000"/>
                  </a:solidFill>
                  <a:latin typeface="ＭＳ Ｐゴシック" panose="020B0600070205080204" pitchFamily="50" charset="-128"/>
                </a:rPr>
                <a:t>9</a:t>
              </a:r>
              <a:r>
                <a:rPr lang="ja-JP" altLang="en-US" sz="900" dirty="0">
                  <a:solidFill>
                    <a:srgbClr val="000000"/>
                  </a:solidFill>
                  <a:latin typeface="ＭＳ Ｐゴシック" panose="020B0600070205080204" pitchFamily="50" charset="-128"/>
                </a:rPr>
                <a:t>年　９月２５日～２６日</a:t>
              </a:r>
              <a:endParaRPr lang="ja-JP" altLang="en-US" sz="900" dirty="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結論・方向づけは原則として、合議で決定すること。</a:t>
            </a:r>
            <a:endParaRPr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１人でも賛成できない人がいたらグループとして充分議論を尽くしてください。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4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各自で上記の「推進事務局のあるべき姿」について、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一人ひとりの考えた「推進事務局のあるべき姿」を２～３分で話してください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メンバー各自の考えた「推進事務局のあるべき姿」を、具体的な行動形で、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１人</a:t>
            </a:r>
            <a:r>
              <a:rPr lang="en-US" altLang="ja-JP"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件を目安</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質より量</a:t>
            </a:r>
            <a:r>
              <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③カード（ポストイット）は、「○○が△△である」というように</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主語＋述語</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で表現</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ja-JP" sz="1800" dirty="0">
                <a:solidFill>
                  <a:srgbClr val="FF0000"/>
                </a:solidFill>
                <a:latin typeface="Meiryo UI" pitchFamily="50" charset="-128"/>
                <a:ea typeface="Meiryo UI" pitchFamily="50" charset="-128"/>
                <a:cs typeface="Meiryo UI" pitchFamily="50" charset="-128"/>
              </a:rPr>
              <a:t>付箋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）には名前</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書き出した「推進事務局のあるべき姿」のカード（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「推進事務局としてのあるべき姿の抽出表」（マトリクス図）に、貼り付けます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・出されたカードを</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層別（似た項目こどにグルーピング）・整理</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「推進事務局としてあるべき姿」</a:t>
            </a:r>
            <a:r>
              <a:rPr lang="ja-JP" altLang="en-US" b="1" spc="-300" dirty="0">
                <a:latin typeface="Meiryo UI" panose="020B0604030504040204" pitchFamily="50" charset="-128"/>
                <a:ea typeface="Meiryo UI" panose="020B0604030504040204" pitchFamily="50" charset="-128"/>
                <a:cs typeface="Meiryo UI" panose="020B0604030504040204" pitchFamily="50" charset="-128"/>
              </a:rPr>
              <a:t>の統一認識と重要行動ポイントの選定</a:t>
            </a:r>
            <a:endParaRPr kumimoji="1" lang="ja-JP" altLang="en-US" spc="-300" dirty="0"/>
          </a:p>
        </p:txBody>
      </p:sp>
      <p:sp>
        <p:nvSpPr>
          <p:cNvPr id="6" name="Text Box 2"/>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13:40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17:00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推進事務局の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80" y="2334986"/>
            <a:ext cx="8172884" cy="439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275" name="Text Box 22"/>
          <p:cNvSpPr txBox="1">
            <a:spLocks noChangeArrowheads="1"/>
          </p:cNvSpPr>
          <p:nvPr/>
        </p:nvSpPr>
        <p:spPr bwMode="auto">
          <a:xfrm>
            <a:off x="7004816" y="1968273"/>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3" name="角丸四角形吹き出し 2"/>
          <p:cNvSpPr/>
          <p:nvPr/>
        </p:nvSpPr>
        <p:spPr>
          <a:xfrm>
            <a:off x="1475657" y="5591175"/>
            <a:ext cx="3096344" cy="847725"/>
          </a:xfrm>
          <a:prstGeom prst="wedgeRoundRectCallout">
            <a:avLst>
              <a:gd name="adj1" fmla="val -4670"/>
              <a:gd name="adj2" fmla="val -180952"/>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５</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メンバー個々が考えた「推進事務局としての</a:t>
            </a: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あるべき姿」を抽出表（縦軸）に貼り出して、</a:t>
            </a: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No.</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毎（横軸）で層別し、カードを貼りかえる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4716016" y="2996952"/>
            <a:ext cx="3141812" cy="720080"/>
          </a:xfrm>
          <a:prstGeom prst="wedgeRoundRectCallout">
            <a:avLst>
              <a:gd name="adj1" fmla="val 14066"/>
              <a:gd name="adj2" fmla="val 96940"/>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4947496" y="4597499"/>
            <a:ext cx="2792856" cy="847725"/>
          </a:xfrm>
          <a:prstGeom prst="wedgeRoundRectCallout">
            <a:avLst>
              <a:gd name="adj1" fmla="val 69461"/>
              <a:gd name="adj2" fmla="val 118059"/>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577008"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推進事務局としてのあるべき姿の抽出表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252699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698431"/>
            <a:ext cx="4176464"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情報交換会</a:t>
            </a:r>
            <a:endParaRPr lang="ja-JP" altLang="en-US" sz="3600" dirty="0"/>
          </a:p>
        </p:txBody>
      </p:sp>
      <p:sp>
        <p:nvSpPr>
          <p:cNvPr id="7" name="テキスト ボックス 6"/>
          <p:cNvSpPr txBox="1"/>
          <p:nvPr/>
        </p:nvSpPr>
        <p:spPr>
          <a:xfrm>
            <a:off x="539552" y="1490519"/>
            <a:ext cx="8280920" cy="2185214"/>
          </a:xfrm>
          <a:prstGeom prst="rect">
            <a:avLst/>
          </a:prstGeom>
          <a:noFill/>
        </p:spPr>
        <p:txBody>
          <a:bodyPr wrap="square" rtlCol="0">
            <a:spAutoFit/>
          </a:bodyPr>
          <a:lstStyle/>
          <a:p>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17</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時</a:t>
            </a:r>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分よりに当会場にて</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夕食および情報交換会を開催します。</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Text Box 2"/>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17</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18</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323528" y="4705548"/>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9" name="テキスト ボックス 8"/>
          <p:cNvSpPr txBox="1"/>
          <p:nvPr/>
        </p:nvSpPr>
        <p:spPr>
          <a:xfrm>
            <a:off x="431540" y="5366214"/>
            <a:ext cx="8496944" cy="113877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明日の受付はこちらの研修室で行います。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受付時間：</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00-9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20</a:t>
            </a:r>
            <a:endParaRPr lang="ja-JP" altLang="en-US" sz="2800" dirty="0"/>
          </a:p>
        </p:txBody>
      </p:sp>
    </p:spTree>
    <p:extLst>
      <p:ext uri="{BB962C8B-B14F-4D97-AF65-F5344CB8AC3E}">
        <p14:creationId xmlns:p14="http://schemas.microsoft.com/office/powerpoint/2010/main" val="657768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sp>
        <p:nvSpPr>
          <p:cNvPr id="8" name="Text Box 2"/>
          <p:cNvSpPr txBox="1">
            <a:spLocks noChangeArrowheads="1"/>
          </p:cNvSpPr>
          <p:nvPr/>
        </p:nvSpPr>
        <p:spPr bwMode="auto">
          <a:xfrm>
            <a:off x="0" y="18864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197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50825" y="1198865"/>
            <a:ext cx="8686800" cy="463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※活動推進マトリックス表の作成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横軸に記入して「活動推進マトリックス表」を作成します</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800" dirty="0">
                <a:latin typeface="Meiryo UI" pitchFamily="50" charset="-128"/>
                <a:ea typeface="Meiryo UI" pitchFamily="50" charset="-128"/>
                <a:cs typeface="Meiryo UI" pitchFamily="50" charset="-128"/>
              </a:rPr>
              <a:t>付箋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）に記入し、マトリックス表の「問題点（課題）」の欄に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a:t>
            </a:r>
            <a:r>
              <a:rPr lang="ja-JP" altLang="en-US" sz="18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自分自身の責任として表現</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５　現状の姿と問題点（課題）の明確化</a:t>
            </a:r>
            <a:endParaRPr kumimoji="1" lang="ja-JP" altLang="en-US" dirty="0"/>
          </a:p>
        </p:txBody>
      </p:sp>
      <p:sp>
        <p:nvSpPr>
          <p:cNvPr id="7" name="Text Box 2"/>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9:25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５．５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9289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801389"/>
            <a:ext cx="8922389"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推進者として「どんなことをしなければならないのか」下記の４つの角度から検討し、やるべきことを洗い出します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読み合わせをしながら「活動推進マトリックス表」へ整理していきます。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800" dirty="0">
                <a:latin typeface="Meiryo UI" pitchFamily="50" charset="-128"/>
                <a:ea typeface="Meiryo UI" pitchFamily="50" charset="-128"/>
                <a:cs typeface="Meiryo UI" pitchFamily="50" charset="-128"/>
              </a:rPr>
              <a:t>付箋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それぞれ以下の留意点に従って、実際のサークル活動を推進することを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【カード（付箋）記入上の留意点】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６　推進事務局として「やるべきこと(方策)」の洗出し</a:t>
            </a:r>
          </a:p>
        </p:txBody>
      </p:sp>
      <p:sp>
        <p:nvSpPr>
          <p:cNvPr id="5" name="Text Box 2"/>
          <p:cNvSpPr txBox="1">
            <a:spLocks noChangeArrowheads="1"/>
          </p:cNvSpPr>
          <p:nvPr/>
        </p:nvSpPr>
        <p:spPr bwMode="auto">
          <a:xfrm>
            <a:off x="0" y="395372"/>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935232"/>
            <a:ext cx="8424936" cy="5734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Text Box 113"/>
          <p:cNvSpPr txBox="1">
            <a:spLocks noChangeArrowheads="1"/>
          </p:cNvSpPr>
          <p:nvPr/>
        </p:nvSpPr>
        <p:spPr bwMode="auto">
          <a:xfrm>
            <a:off x="762000" y="54868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dirty="0">
                <a:solidFill>
                  <a:srgbClr val="000000"/>
                </a:solidFill>
                <a:latin typeface="ＭＳ Ｐゴシック" panose="020B0600070205080204" pitchFamily="50" charset="-128"/>
                <a:ea typeface="HG丸ｺﾞｼｯｸM-PRO" panose="020F0600000000000000" pitchFamily="50" charset="-128"/>
              </a:rPr>
              <a:t> </a:t>
            </a:r>
            <a:r>
              <a:rPr lang="ja-JP" altLang="en-US" sz="1800" b="1" dirty="0">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dirty="0">
                <a:latin typeface="HG丸ｺﾞｼｯｸM-PRO" panose="020F0600000000000000" pitchFamily="50" charset="-128"/>
                <a:ea typeface="HG丸ｺﾞｼｯｸM-PRO" panose="020F0600000000000000" pitchFamily="50" charset="-128"/>
              </a:rPr>
              <a:t>（Ｂ紙）　　　　</a:t>
            </a:r>
            <a:r>
              <a:rPr lang="ja-JP" altLang="en-US" sz="1800" b="1" dirty="0">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dirty="0">
              <a:latin typeface="HG丸ｺﾞｼｯｸM-PRO" panose="020F0600000000000000" pitchFamily="50" charset="-128"/>
              <a:ea typeface="HG丸ｺﾞｼｯｸM-PRO" panose="020F0600000000000000" pitchFamily="50" charset="-128"/>
            </a:endParaRPr>
          </a:p>
        </p:txBody>
      </p:sp>
      <p:sp>
        <p:nvSpPr>
          <p:cNvPr id="76" name="角丸四角形吹き出し 75"/>
          <p:cNvSpPr/>
          <p:nvPr/>
        </p:nvSpPr>
        <p:spPr>
          <a:xfrm>
            <a:off x="2411760" y="4653136"/>
            <a:ext cx="5112568" cy="835979"/>
          </a:xfrm>
          <a:prstGeom prst="wedgeRoundRectCallout">
            <a:avLst>
              <a:gd name="adj1" fmla="val -21481"/>
              <a:gd name="adj2" fmla="val 90735"/>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絞り込んだ問題点ごとにやるべき事を記入する</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テキスト ボックス 76"/>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６　推進事務局として「やるべきこと(方策)」の洗出し</a:t>
            </a:r>
          </a:p>
        </p:txBody>
      </p:sp>
      <p:sp>
        <p:nvSpPr>
          <p:cNvPr id="7" name="右カーブ矢印 6"/>
          <p:cNvSpPr/>
          <p:nvPr/>
        </p:nvSpPr>
        <p:spPr>
          <a:xfrm>
            <a:off x="1054097" y="4418256"/>
            <a:ext cx="353906" cy="153102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右カーブ矢印 7"/>
          <p:cNvSpPr/>
          <p:nvPr/>
        </p:nvSpPr>
        <p:spPr>
          <a:xfrm>
            <a:off x="1054097" y="4653136"/>
            <a:ext cx="353906" cy="1584176"/>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36764"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時間４0分)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　</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グループ名など、必要項目を記入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最後に、二日間のグループ討議を振り返って発表資料全体をまとめます。</a:t>
            </a:r>
          </a:p>
        </p:txBody>
      </p:sp>
      <p:sp>
        <p:nvSpPr>
          <p:cNvPr id="2" name="正方形/長方形 1"/>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７　活動推進マトリックス表の充実とまとめ／グループ討議のまとめ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1520" y="738160"/>
            <a:ext cx="8686800" cy="336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５</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発表資料４に記入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一人ひとり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a:p>
            <a:pPr algn="just" eaLnBrk="1" hangingPunct="1">
              <a:lnSpc>
                <a:spcPct val="80000"/>
              </a:lnSpc>
              <a:spcBef>
                <a:spcPct val="30000"/>
              </a:spcBef>
              <a:buFontTx/>
              <a:buNone/>
            </a:pP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８　グループ討論の発表準備</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7688" y="717550"/>
            <a:ext cx="8686800"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②決意表明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コース別</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なんでも相談会</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各グループアドバイザーより</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正方形/長方形 3"/>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９　グループ討論結果の発表、質疑・講評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584200"/>
            <a:ext cx="8839200"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14:40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作成されました「私のＱＣサークル推進計画書」は、本日回収いたします。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１０　私のＱＣサークル推進計画書の作成</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a:solidFill>
                  <a:schemeClr val="tx1"/>
                </a:solidFill>
                <a:ea typeface="HGP創英角ｺﾞｼｯｸUB" panose="020B0900000000000000" pitchFamily="50" charset="-128"/>
              </a:rPr>
              <a:t>私のＱＣサークル推進計画書</a:t>
            </a:r>
          </a:p>
        </p:txBody>
      </p:sp>
      <p:graphicFrame>
        <p:nvGraphicFramePr>
          <p:cNvPr id="23662" name="Group 110"/>
          <p:cNvGraphicFramePr>
            <a:graphicFrameLocks noGrp="1"/>
          </p:cNvGraphicFramePr>
          <p:nvPr>
            <p:extLst>
              <p:ext uri="{D42A27DB-BD31-4B8C-83A1-F6EECF244321}">
                <p14:modId xmlns:p14="http://schemas.microsoft.com/office/powerpoint/2010/main" val="3938827393"/>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307975">
                  <a:extLst>
                    <a:ext uri="{9D8B030D-6E8A-4147-A177-3AD203B41FA5}">
                      <a16:colId xmlns:a16="http://schemas.microsoft.com/office/drawing/2014/main" val="20010"/>
                    </a:ext>
                  </a:extLst>
                </a:gridCol>
                <a:gridCol w="395287">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愛知県青年の家</a:t>
                      </a:r>
                      <a:endPar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推進主体</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ＱＣサークル推進者・支援者・推進事務局合宿研修会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【経路】　本人 ⇒ 研修会事務局 ⇒ 各社事務局 ⇒ 上司 ⇒ 本人</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a:latin typeface="Meiryo UI" panose="020B0604030504040204" pitchFamily="50" charset="-128"/>
                <a:ea typeface="Meiryo UI" panose="020B0604030504040204" pitchFamily="50" charset="-128"/>
                <a:cs typeface="Meiryo UI" panose="020B0604030504040204" pitchFamily="50" charset="-128"/>
              </a:rPr>
              <a:t>00</a:t>
            </a:r>
            <a:r>
              <a:rPr lang="ja-JP" altLang="en-US" sz="2400">
                <a:latin typeface="Meiryo UI" panose="020B0604030504040204" pitchFamily="50" charset="-128"/>
                <a:ea typeface="Meiryo UI" panose="020B0604030504040204" pitchFamily="50" charset="-128"/>
                <a:cs typeface="Meiryo UI" panose="020B0604030504040204" pitchFamily="50" charset="-128"/>
              </a:rPr>
              <a:t>までに</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38350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：２分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a:t>
            </a:r>
            <a:r>
              <a:rPr lang="ja-JP" altLang="en-US" sz="1800" b="1">
                <a:solidFill>
                  <a:srgbClr val="000000"/>
                </a:solidFill>
                <a:latin typeface="Meiryo UI" panose="020B0604030504040204" pitchFamily="50" charset="-128"/>
                <a:ea typeface="Meiryo UI" panose="020B0604030504040204" pitchFamily="50" charset="-128"/>
                <a:cs typeface="Meiryo UI" panose="020B0604030504040204" pitchFamily="50" charset="-128"/>
              </a:rPr>
              <a:t>計      ９分</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extLst>
      <p:ext uri="{BB962C8B-B14F-4D97-AF65-F5344CB8AC3E}">
        <p14:creationId xmlns:p14="http://schemas.microsoft.com/office/powerpoint/2010/main" val="2705992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868277" y="1370640"/>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37791" y="526760"/>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今枝会場世話人</a:t>
            </a:r>
          </a:p>
        </p:txBody>
      </p:sp>
      <p:sp>
        <p:nvSpPr>
          <p:cNvPr id="3089" name="Text Box 97"/>
          <p:cNvSpPr txBox="1">
            <a:spLocks noChangeArrowheads="1"/>
          </p:cNvSpPr>
          <p:nvPr/>
        </p:nvSpPr>
        <p:spPr bwMode="auto">
          <a:xfrm>
            <a:off x="6156176" y="908720"/>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伊藤</a:t>
            </a:r>
            <a:r>
              <a:rPr kumimoji="0" lang="en-US" altLang="ja-JP" sz="2000" b="1" dirty="0">
                <a:latin typeface="HG丸ｺﾞｼｯｸM-PRO" panose="020F0600000000000000" pitchFamily="50" charset="-128"/>
                <a:ea typeface="HG丸ｺﾞｼｯｸM-PRO" panose="020F0600000000000000" pitchFamily="50" charset="-128"/>
              </a:rPr>
              <a:t>(</a:t>
            </a:r>
            <a:r>
              <a:rPr kumimoji="0" lang="ja-JP" altLang="en-US" sz="2000" b="1" dirty="0">
                <a:latin typeface="HG丸ｺﾞｼｯｸM-PRO" panose="020F0600000000000000" pitchFamily="50" charset="-128"/>
                <a:ea typeface="HG丸ｺﾞｼｯｸM-PRO" panose="020F0600000000000000" pitchFamily="50" charset="-128"/>
              </a:rPr>
              <a:t>栄</a:t>
            </a:r>
            <a:r>
              <a:rPr kumimoji="0" lang="en-US" altLang="ja-JP" sz="2000" b="1" dirty="0">
                <a:latin typeface="HG丸ｺﾞｼｯｸM-PRO" panose="020F0600000000000000" pitchFamily="50" charset="-128"/>
                <a:ea typeface="HG丸ｺﾞｼｯｸM-PRO" panose="020F0600000000000000" pitchFamily="50" charset="-128"/>
              </a:rPr>
              <a:t>)</a:t>
            </a:r>
            <a:r>
              <a:rPr kumimoji="0" lang="ja-JP" altLang="en-US" sz="2000" b="1" dirty="0">
                <a:latin typeface="HG丸ｺﾞｼｯｸM-PRO" panose="020F0600000000000000" pitchFamily="50" charset="-128"/>
                <a:ea typeface="HG丸ｺﾞｼｯｸM-PRO" panose="020F0600000000000000" pitchFamily="50" charset="-128"/>
              </a:rPr>
              <a:t>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603</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 name="テキスト ボックス 1"/>
          <p:cNvSpPr txBox="1"/>
          <p:nvPr/>
        </p:nvSpPr>
        <p:spPr>
          <a:xfrm>
            <a:off x="3159478" y="2062834"/>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kumimoji="1" lang="ja-JP" altLang="en-US" dirty="0"/>
          </a:p>
        </p:txBody>
      </p:sp>
      <p:grpSp>
        <p:nvGrpSpPr>
          <p:cNvPr id="44" name="Group 38"/>
          <p:cNvGrpSpPr>
            <a:grpSpLocks/>
          </p:cNvGrpSpPr>
          <p:nvPr/>
        </p:nvGrpSpPr>
        <p:grpSpPr bwMode="auto">
          <a:xfrm>
            <a:off x="5884693" y="3449013"/>
            <a:ext cx="1535113" cy="1255713"/>
            <a:chOff x="118" y="203"/>
            <a:chExt cx="74" cy="48"/>
          </a:xfrm>
        </p:grpSpPr>
        <p:sp>
          <p:nvSpPr>
            <p:cNvPr id="45" name="Rectangle 39"/>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6" name="Rectangle 40"/>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47" name="Rectangle 41"/>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48" name="Oval 43"/>
          <p:cNvSpPr>
            <a:spLocks noChangeArrowheads="1"/>
          </p:cNvSpPr>
          <p:nvPr/>
        </p:nvSpPr>
        <p:spPr bwMode="auto">
          <a:xfrm>
            <a:off x="6245056" y="3809376"/>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２</a:t>
            </a:r>
          </a:p>
        </p:txBody>
      </p:sp>
      <p:sp>
        <p:nvSpPr>
          <p:cNvPr id="49" name="Text Box 46"/>
          <p:cNvSpPr txBox="1">
            <a:spLocks noChangeArrowheads="1"/>
          </p:cNvSpPr>
          <p:nvPr/>
        </p:nvSpPr>
        <p:spPr bwMode="auto">
          <a:xfrm>
            <a:off x="5629039" y="3436008"/>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50" name="Text Box 46"/>
          <p:cNvSpPr txBox="1">
            <a:spLocks noChangeArrowheads="1"/>
          </p:cNvSpPr>
          <p:nvPr/>
        </p:nvSpPr>
        <p:spPr bwMode="auto">
          <a:xfrm>
            <a:off x="875258" y="1591196"/>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花曲ｱﾄﾞﾊﾞｲｻﾞｰ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grpSp>
        <p:nvGrpSpPr>
          <p:cNvPr id="51" name="Group 34"/>
          <p:cNvGrpSpPr>
            <a:grpSpLocks/>
          </p:cNvGrpSpPr>
          <p:nvPr/>
        </p:nvGrpSpPr>
        <p:grpSpPr bwMode="auto">
          <a:xfrm>
            <a:off x="1280865" y="2007731"/>
            <a:ext cx="1531937" cy="1255713"/>
            <a:chOff x="118" y="203"/>
            <a:chExt cx="74" cy="48"/>
          </a:xfrm>
        </p:grpSpPr>
        <p:sp>
          <p:nvSpPr>
            <p:cNvPr id="52"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3"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4"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5" name="Oval 44"/>
          <p:cNvSpPr>
            <a:spLocks noChangeArrowheads="1"/>
          </p:cNvSpPr>
          <p:nvPr/>
        </p:nvSpPr>
        <p:spPr bwMode="auto">
          <a:xfrm>
            <a:off x="1596834" y="2372053"/>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１</a:t>
            </a:r>
          </a:p>
        </p:txBody>
      </p:sp>
      <p:sp>
        <p:nvSpPr>
          <p:cNvPr id="56" name="Text Box 47"/>
          <p:cNvSpPr txBox="1">
            <a:spLocks noChangeArrowheads="1"/>
          </p:cNvSpPr>
          <p:nvPr/>
        </p:nvSpPr>
        <p:spPr bwMode="auto">
          <a:xfrm>
            <a:off x="1016837" y="1974200"/>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（７名）</a:t>
            </a:r>
          </a:p>
        </p:txBody>
      </p:sp>
      <p:sp>
        <p:nvSpPr>
          <p:cNvPr id="57" name="Text Box 47"/>
          <p:cNvSpPr txBox="1">
            <a:spLocks noChangeArrowheads="1"/>
          </p:cNvSpPr>
          <p:nvPr/>
        </p:nvSpPr>
        <p:spPr bwMode="auto">
          <a:xfrm>
            <a:off x="5518868" y="3030813"/>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田中ｱﾄﾞﾊﾞｲｻﾞｰ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grpSp>
        <p:nvGrpSpPr>
          <p:cNvPr id="4" name="Group 38">
            <a:extLst>
              <a:ext uri="{FF2B5EF4-FFF2-40B4-BE49-F238E27FC236}">
                <a16:creationId xmlns:a16="http://schemas.microsoft.com/office/drawing/2014/main" id="{79D72F9B-4E18-8AE0-EAC4-9C2495289F0F}"/>
              </a:ext>
            </a:extLst>
          </p:cNvPr>
          <p:cNvGrpSpPr>
            <a:grpSpLocks/>
          </p:cNvGrpSpPr>
          <p:nvPr/>
        </p:nvGrpSpPr>
        <p:grpSpPr bwMode="auto">
          <a:xfrm>
            <a:off x="1288612" y="4993647"/>
            <a:ext cx="1535113" cy="1255713"/>
            <a:chOff x="118" y="203"/>
            <a:chExt cx="74" cy="48"/>
          </a:xfrm>
        </p:grpSpPr>
        <p:sp>
          <p:nvSpPr>
            <p:cNvPr id="5" name="Rectangle 39">
              <a:extLst>
                <a:ext uri="{FF2B5EF4-FFF2-40B4-BE49-F238E27FC236}">
                  <a16:creationId xmlns:a16="http://schemas.microsoft.com/office/drawing/2014/main" id="{7B80DC1F-F93C-A38A-EA26-82F9443625EE}"/>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6" name="Rectangle 40">
              <a:extLst>
                <a:ext uri="{FF2B5EF4-FFF2-40B4-BE49-F238E27FC236}">
                  <a16:creationId xmlns:a16="http://schemas.microsoft.com/office/drawing/2014/main" id="{A91CF639-B7B7-644E-18BF-69AE1FD95FF0}"/>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7" name="Rectangle 41">
              <a:extLst>
                <a:ext uri="{FF2B5EF4-FFF2-40B4-BE49-F238E27FC236}">
                  <a16:creationId xmlns:a16="http://schemas.microsoft.com/office/drawing/2014/main" id="{B558F573-41E3-45B8-3B4F-78BDE9D29919}"/>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8" name="Oval 43">
            <a:extLst>
              <a:ext uri="{FF2B5EF4-FFF2-40B4-BE49-F238E27FC236}">
                <a16:creationId xmlns:a16="http://schemas.microsoft.com/office/drawing/2014/main" id="{903F90A4-CDB3-BBFA-D9D2-4C868DEF3885}"/>
              </a:ext>
            </a:extLst>
          </p:cNvPr>
          <p:cNvSpPr>
            <a:spLocks noChangeArrowheads="1"/>
          </p:cNvSpPr>
          <p:nvPr/>
        </p:nvSpPr>
        <p:spPr bwMode="auto">
          <a:xfrm>
            <a:off x="1648975" y="5354010"/>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３</a:t>
            </a:r>
          </a:p>
        </p:txBody>
      </p:sp>
      <p:sp>
        <p:nvSpPr>
          <p:cNvPr id="9" name="Text Box 46">
            <a:extLst>
              <a:ext uri="{FF2B5EF4-FFF2-40B4-BE49-F238E27FC236}">
                <a16:creationId xmlns:a16="http://schemas.microsoft.com/office/drawing/2014/main" id="{BAA60F21-66AA-0DC3-702A-7739186C083E}"/>
              </a:ext>
            </a:extLst>
          </p:cNvPr>
          <p:cNvSpPr txBox="1">
            <a:spLocks noChangeArrowheads="1"/>
          </p:cNvSpPr>
          <p:nvPr/>
        </p:nvSpPr>
        <p:spPr bwMode="auto">
          <a:xfrm>
            <a:off x="1032958" y="4980642"/>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（６名）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10" name="Text Box 47">
            <a:extLst>
              <a:ext uri="{FF2B5EF4-FFF2-40B4-BE49-F238E27FC236}">
                <a16:creationId xmlns:a16="http://schemas.microsoft.com/office/drawing/2014/main" id="{8AA24692-146C-3A07-3D87-BD88BD78D982}"/>
              </a:ext>
            </a:extLst>
          </p:cNvPr>
          <p:cNvSpPr txBox="1">
            <a:spLocks noChangeArrowheads="1"/>
          </p:cNvSpPr>
          <p:nvPr/>
        </p:nvSpPr>
        <p:spPr bwMode="auto">
          <a:xfrm>
            <a:off x="966348" y="456207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野崎ｱﾄﾞﾊﾞｲｻﾞｰ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11" name="Text Box 97">
            <a:extLst>
              <a:ext uri="{FF2B5EF4-FFF2-40B4-BE49-F238E27FC236}">
                <a16:creationId xmlns:a16="http://schemas.microsoft.com/office/drawing/2014/main" id="{5A4F8861-697E-E85A-B84A-EEFEBE901EE7}"/>
              </a:ext>
            </a:extLst>
          </p:cNvPr>
          <p:cNvSpPr txBox="1">
            <a:spLocks noChangeArrowheads="1"/>
          </p:cNvSpPr>
          <p:nvPr/>
        </p:nvSpPr>
        <p:spPr bwMode="auto">
          <a:xfrm>
            <a:off x="6120552" y="5508235"/>
            <a:ext cx="29523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朝原ｱﾄﾞﾊﾞｲｻﾞｰ補助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澤井ｱﾄﾞﾊﾞｲｻﾞｰ補助</a:t>
            </a:r>
          </a:p>
        </p:txBody>
      </p:sp>
    </p:spTree>
    <p:extLst>
      <p:ext uri="{BB962C8B-B14F-4D97-AF65-F5344CB8AC3E}">
        <p14:creationId xmlns:p14="http://schemas.microsoft.com/office/powerpoint/2010/main" val="2212070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643539399"/>
              </p:ext>
            </p:extLst>
          </p:nvPr>
        </p:nvGraphicFramePr>
        <p:xfrm>
          <a:off x="194603" y="707596"/>
          <a:ext cx="8545459" cy="6088606"/>
        </p:xfrm>
        <a:graphic>
          <a:graphicData uri="http://schemas.openxmlformats.org/drawingml/2006/table">
            <a:tbl>
              <a:tblPr firstRow="1" firstCol="1" lastRow="1" lastCol="1" bandRow="1" bandCol="1"/>
              <a:tblGrid>
                <a:gridCol w="398139">
                  <a:extLst>
                    <a:ext uri="{9D8B030D-6E8A-4147-A177-3AD203B41FA5}">
                      <a16:colId xmlns:a16="http://schemas.microsoft.com/office/drawing/2014/main" val="3243019588"/>
                    </a:ext>
                  </a:extLst>
                </a:gridCol>
                <a:gridCol w="2778137">
                  <a:extLst>
                    <a:ext uri="{9D8B030D-6E8A-4147-A177-3AD203B41FA5}">
                      <a16:colId xmlns:a16="http://schemas.microsoft.com/office/drawing/2014/main" val="1281754496"/>
                    </a:ext>
                  </a:extLst>
                </a:gridCol>
                <a:gridCol w="5369183">
                  <a:extLst>
                    <a:ext uri="{9D8B030D-6E8A-4147-A177-3AD203B41FA5}">
                      <a16:colId xmlns:a16="http://schemas.microsoft.com/office/drawing/2014/main" val="461268882"/>
                    </a:ext>
                  </a:extLst>
                </a:gridCol>
              </a:tblGrid>
              <a:tr h="268117">
                <a:tc>
                  <a:txBody>
                    <a:bodyPr/>
                    <a:lstStyle/>
                    <a:p>
                      <a:pPr algn="ctr">
                        <a:lnSpc>
                          <a:spcPts val="18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日</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時　間</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内　　　　　　容</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3932480"/>
                  </a:ext>
                </a:extLst>
              </a:tr>
              <a:tr h="326824">
                <a:tc rowSpan="6">
                  <a:txBody>
                    <a:bodyPr/>
                    <a:lstStyle/>
                    <a:p>
                      <a:pPr algn="ctr">
                        <a:lnSpc>
                          <a:spcPct val="150000"/>
                        </a:lnSpc>
                        <a:spcAft>
                          <a:spcPts val="0"/>
                        </a:spcAft>
                      </a:pPr>
                      <a:r>
                        <a:rPr lang="en-US" sz="1100">
                          <a:effectLst/>
                          <a:latin typeface="ＭＳ ゴシック" panose="020B0609070205080204" pitchFamily="49" charset="-128"/>
                          <a:ea typeface="HG丸ｺﾞｼｯｸM-PRO" panose="020F0600000000000000" pitchFamily="50" charset="-128"/>
                          <a:cs typeface="Times New Roman" panose="02020603050405020304" pitchFamily="18" charset="0"/>
                        </a:rPr>
                        <a:t>1</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日</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目</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n-ea"/>
                          <a:ea typeface="+mn-ea"/>
                          <a:cs typeface="Times New Roman" panose="02020603050405020304" pitchFamily="18" charset="0"/>
                        </a:rPr>
                        <a:t>11:45</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12:00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(15</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グループ討論の進め方の説明　（チーフアドバイザー）</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453847"/>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12:00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12:30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(30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自己紹介・ウォーミングアップ</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007124"/>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12:30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13:20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(50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9028211"/>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13:20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13:40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(20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2700020" algn="ctr"/>
                          <a:tab pos="5400040" algn="r"/>
                          <a:tab pos="533400" algn="l"/>
                        </a:tabLs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グループの旗づくり（役割分担など）</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5547902"/>
                  </a:ext>
                </a:extLst>
              </a:tr>
              <a:tr h="433800">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13:40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17:00</a:t>
                      </a:r>
                      <a:endParaRPr lang="ja-JP" sz="10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(200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00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「推進事務局のあるべき姿」の統一認識と重要行動ポイントの選定</a:t>
                      </a:r>
                    </a:p>
                    <a:p>
                      <a:pPr algn="just">
                        <a:lnSpc>
                          <a:spcPct val="150000"/>
                        </a:lnSpc>
                        <a:spcAft>
                          <a:spcPts val="0"/>
                        </a:spcAft>
                      </a:pPr>
                      <a:r>
                        <a:rPr lang="ja-JP" sz="8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（適宜休憩）</a:t>
                      </a:r>
                      <a:endPar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7014161"/>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17:10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18:30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(80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情報交流会</a:t>
                      </a:r>
                      <a:r>
                        <a:rPr lang="ja-JP" sz="10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0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各コース別</a:t>
                      </a: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3131205"/>
                  </a:ext>
                </a:extLst>
              </a:tr>
              <a:tr h="326824">
                <a:tc rowSpan="11">
                  <a:txBody>
                    <a:bodyPr/>
                    <a:lstStyle/>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２</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日</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ct val="150000"/>
                        </a:lnSpc>
                        <a:spcAft>
                          <a:spcPts val="0"/>
                        </a:spcAft>
                      </a:pPr>
                      <a:r>
                        <a:rPr lang="ja-JP" sz="1100">
                          <a:effectLst/>
                          <a:latin typeface="HG丸ｺﾞｼｯｸM-PRO" panose="020F0600000000000000" pitchFamily="50" charset="-128"/>
                          <a:ea typeface="ＭＳ ゴシック" panose="020B0609070205080204" pitchFamily="49" charset="-128"/>
                          <a:cs typeface="Times New Roman" panose="02020603050405020304" pitchFamily="18" charset="0"/>
                        </a:rPr>
                        <a:t>目</a:t>
                      </a:r>
                      <a:endPar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n-ea"/>
                          <a:ea typeface="+mn-ea"/>
                          <a:cs typeface="Times New Roman" panose="02020603050405020304" pitchFamily="18" charset="0"/>
                        </a:rPr>
                        <a:t>9:20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9:25</a:t>
                      </a:r>
                      <a:endParaRPr lang="ja-JP" sz="10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(5</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00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事務連絡（推進事務局コース全体）</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9317719"/>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9:25</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10:20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(55</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現状の姿と問題点（課題）の明確化</a:t>
                      </a:r>
                    </a:p>
                    <a:p>
                      <a:pPr algn="just">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※活動推進マトリックス表の作成</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6437675"/>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10:20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11:20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(60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推進事務局として「やるべき事（方策）」の洗い出し</a:t>
                      </a:r>
                    </a:p>
                    <a:p>
                      <a:pPr algn="just">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※活動推進マトリックス表の作成</a:t>
                      </a:r>
                      <a:r>
                        <a:rPr lang="ja-JP" sz="8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（適宜休憩）</a:t>
                      </a:r>
                      <a:endPar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3372112"/>
                  </a:ext>
                </a:extLst>
              </a:tr>
              <a:tr h="326824">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11:20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12:00</a:t>
                      </a:r>
                      <a:endParaRPr lang="ja-JP" sz="10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(40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00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活動推進マトリックス表の充実とまとめ</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628621"/>
                  </a:ext>
                </a:extLst>
              </a:tr>
              <a:tr h="326824">
                <a:tc vMerge="1">
                  <a:txBody>
                    <a:bodyPr/>
                    <a:lstStyle/>
                    <a:p>
                      <a:endParaRPr kumimoji="1" lang="ja-JP" altLang="en-US"/>
                    </a:p>
                  </a:txBody>
                  <a:tcPr/>
                </a:tc>
                <a:tc>
                  <a:txBody>
                    <a:bodyPr/>
                    <a:lstStyle/>
                    <a:p>
                      <a:pPr algn="ctr">
                        <a:spcAft>
                          <a:spcPts val="0"/>
                        </a:spcAft>
                      </a:pPr>
                      <a:r>
                        <a:rPr lang="en-US" sz="1100">
                          <a:effectLst/>
                          <a:latin typeface="+mn-ea"/>
                          <a:ea typeface="+mn-ea"/>
                          <a:cs typeface="Times New Roman" panose="02020603050405020304" pitchFamily="18" charset="0"/>
                        </a:rPr>
                        <a:t>12:00</a:t>
                      </a:r>
                      <a:r>
                        <a:rPr lang="ja-JP" sz="1100">
                          <a:effectLst/>
                          <a:latin typeface="+mn-ea"/>
                          <a:ea typeface="+mn-ea"/>
                          <a:cs typeface="Times New Roman" panose="02020603050405020304" pitchFamily="18" charset="0"/>
                        </a:rPr>
                        <a:t>～</a:t>
                      </a:r>
                      <a:r>
                        <a:rPr lang="en-US" sz="1100">
                          <a:effectLst/>
                          <a:latin typeface="+mn-ea"/>
                          <a:ea typeface="+mn-ea"/>
                          <a:cs typeface="Times New Roman" panose="02020603050405020304" pitchFamily="18" charset="0"/>
                        </a:rPr>
                        <a:t>12:50</a:t>
                      </a:r>
                      <a:endParaRPr lang="ja-JP" sz="1000">
                        <a:effectLst/>
                        <a:latin typeface="+mn-ea"/>
                        <a:ea typeface="+mn-ea"/>
                        <a:cs typeface="Times New Roman" panose="02020603050405020304" pitchFamily="18" charset="0"/>
                      </a:endParaRPr>
                    </a:p>
                    <a:p>
                      <a:pPr algn="ctr">
                        <a:spcAft>
                          <a:spcPts val="0"/>
                        </a:spcAft>
                      </a:pPr>
                      <a:r>
                        <a:rPr lang="en-US" sz="1100">
                          <a:effectLst/>
                          <a:latin typeface="+mn-ea"/>
                          <a:ea typeface="+mn-ea"/>
                          <a:cs typeface="Times New Roman" panose="02020603050405020304" pitchFamily="18" charset="0"/>
                        </a:rPr>
                        <a:t>(50</a:t>
                      </a:r>
                      <a:r>
                        <a:rPr lang="ja-JP" sz="1100">
                          <a:effectLst/>
                          <a:latin typeface="+mn-ea"/>
                          <a:ea typeface="+mn-ea"/>
                          <a:cs typeface="Times New Roman" panose="02020603050405020304" pitchFamily="18" charset="0"/>
                        </a:rPr>
                        <a:t>分</a:t>
                      </a:r>
                      <a:r>
                        <a:rPr lang="en-US" sz="1100">
                          <a:effectLst/>
                          <a:latin typeface="+mn-ea"/>
                          <a:ea typeface="+mn-ea"/>
                          <a:cs typeface="Times New Roman" panose="02020603050405020304" pitchFamily="18" charset="0"/>
                        </a:rPr>
                        <a:t>)</a:t>
                      </a:r>
                      <a:endParaRPr lang="ja-JP" sz="100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8524939"/>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12:50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13:20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(30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グループ討論のまとめと発表準備</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2840713"/>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13:20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14:</a:t>
                      </a:r>
                      <a:r>
                        <a:rPr lang="en-US" altLang="ja-JP" sz="1100" dirty="0">
                          <a:effectLst/>
                          <a:latin typeface="+mn-ea"/>
                          <a:ea typeface="+mn-ea"/>
                          <a:cs typeface="Times New Roman" panose="02020603050405020304" pitchFamily="18" charset="0"/>
                        </a:rPr>
                        <a:t>40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a:t>
                      </a:r>
                      <a:r>
                        <a:rPr lang="en-US" altLang="ja-JP" sz="1100" dirty="0">
                          <a:effectLst/>
                          <a:latin typeface="+mn-ea"/>
                          <a:ea typeface="+mn-ea"/>
                          <a:cs typeface="Times New Roman" panose="02020603050405020304" pitchFamily="18" charset="0"/>
                        </a:rPr>
                        <a:t>8</a:t>
                      </a:r>
                      <a:r>
                        <a:rPr lang="en-US" sz="1100" dirty="0">
                          <a:effectLst/>
                          <a:latin typeface="+mn-ea"/>
                          <a:ea typeface="+mn-ea"/>
                          <a:cs typeface="Times New Roman" panose="02020603050405020304" pitchFamily="18" charset="0"/>
                        </a:rPr>
                        <a:t>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ＧＤ結果発表　講評（代表サークル選出）コース別なんでも相談</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525907"/>
                  </a:ext>
                </a:extLst>
              </a:tr>
              <a:tr h="357489">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14:</a:t>
                      </a:r>
                      <a:r>
                        <a:rPr lang="en-US" altLang="ja-JP" sz="1100" dirty="0">
                          <a:effectLst/>
                          <a:latin typeface="+mn-ea"/>
                          <a:ea typeface="+mn-ea"/>
                          <a:cs typeface="Times New Roman" panose="02020603050405020304" pitchFamily="18" charset="0"/>
                        </a:rPr>
                        <a:t>4</a:t>
                      </a:r>
                      <a:r>
                        <a:rPr lang="en-US" sz="1100" dirty="0">
                          <a:effectLst/>
                          <a:latin typeface="+mn-ea"/>
                          <a:ea typeface="+mn-ea"/>
                          <a:cs typeface="Times New Roman" panose="02020603050405020304" pitchFamily="18" charset="0"/>
                        </a:rPr>
                        <a:t>0</a:t>
                      </a:r>
                      <a:r>
                        <a:rPr lang="ja-JP" sz="1100" dirty="0">
                          <a:effectLst/>
                          <a:latin typeface="+mn-ea"/>
                          <a:ea typeface="+mn-ea"/>
                          <a:cs typeface="Times New Roman" panose="02020603050405020304" pitchFamily="18" charset="0"/>
                        </a:rPr>
                        <a:t>～</a:t>
                      </a:r>
                      <a:r>
                        <a:rPr lang="en-US" altLang="ja-JP" sz="1100" dirty="0">
                          <a:effectLst/>
                          <a:latin typeface="+mn-ea"/>
                          <a:ea typeface="+mn-ea"/>
                          <a:cs typeface="Times New Roman" panose="02020603050405020304" pitchFamily="18" charset="0"/>
                        </a:rPr>
                        <a:t>15:10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(30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私のＱＣサークル推進計画書の作成</a:t>
                      </a:r>
                    </a:p>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14:45</a:t>
                      </a: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コース別研修閉会あいさつ（会場世話人）</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4923985"/>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15:10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15:20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会場移動</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0675693"/>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15:20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16:20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(60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合同発表会　全体なんでも相談　総評</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3559117"/>
                  </a:ext>
                </a:extLst>
              </a:tr>
              <a:tr h="326824">
                <a:tc vMerge="1">
                  <a:txBody>
                    <a:bodyPr/>
                    <a:lstStyle/>
                    <a:p>
                      <a:endParaRPr kumimoji="1" lang="ja-JP" altLang="en-US"/>
                    </a:p>
                  </a:txBody>
                  <a:tcPr/>
                </a:tc>
                <a:tc>
                  <a:txBody>
                    <a:bodyPr/>
                    <a:lstStyle/>
                    <a:p>
                      <a:pPr algn="ctr">
                        <a:spcAft>
                          <a:spcPts val="0"/>
                        </a:spcAft>
                      </a:pPr>
                      <a:r>
                        <a:rPr lang="en-US" sz="1100" dirty="0">
                          <a:effectLst/>
                          <a:latin typeface="+mn-ea"/>
                          <a:ea typeface="+mn-ea"/>
                          <a:cs typeface="Times New Roman" panose="02020603050405020304" pitchFamily="18" charset="0"/>
                        </a:rPr>
                        <a:t>16:20</a:t>
                      </a:r>
                      <a:r>
                        <a:rPr lang="ja-JP" sz="1100" dirty="0">
                          <a:effectLst/>
                          <a:latin typeface="+mn-ea"/>
                          <a:ea typeface="+mn-ea"/>
                          <a:cs typeface="Times New Roman" panose="02020603050405020304" pitchFamily="18" charset="0"/>
                        </a:rPr>
                        <a:t>～</a:t>
                      </a:r>
                      <a:r>
                        <a:rPr lang="en-US" sz="1100" dirty="0">
                          <a:effectLst/>
                          <a:latin typeface="+mn-ea"/>
                          <a:ea typeface="+mn-ea"/>
                          <a:cs typeface="Times New Roman" panose="02020603050405020304" pitchFamily="18" charset="0"/>
                        </a:rPr>
                        <a:t>16:30</a:t>
                      </a:r>
                      <a:endParaRPr lang="ja-JP" sz="1000" dirty="0">
                        <a:effectLst/>
                        <a:latin typeface="+mn-ea"/>
                        <a:ea typeface="+mn-ea"/>
                        <a:cs typeface="Times New Roman" panose="02020603050405020304" pitchFamily="18" charset="0"/>
                      </a:endParaRPr>
                    </a:p>
                    <a:p>
                      <a:pPr algn="ctr">
                        <a:spcAft>
                          <a:spcPts val="0"/>
                        </a:spcAft>
                      </a:pPr>
                      <a:r>
                        <a:rPr lang="en-US" sz="1100" dirty="0">
                          <a:effectLst/>
                          <a:latin typeface="+mn-ea"/>
                          <a:ea typeface="+mn-ea"/>
                          <a:cs typeface="Times New Roman" panose="02020603050405020304" pitchFamily="18" charset="0"/>
                        </a:rPr>
                        <a:t>(10</a:t>
                      </a:r>
                      <a:r>
                        <a:rPr lang="ja-JP" sz="1100" dirty="0">
                          <a:effectLst/>
                          <a:latin typeface="+mn-ea"/>
                          <a:ea typeface="+mn-ea"/>
                          <a:cs typeface="Times New Roman" panose="02020603050405020304" pitchFamily="18" charset="0"/>
                        </a:rPr>
                        <a:t>分</a:t>
                      </a:r>
                      <a:r>
                        <a:rPr lang="en-US" sz="1100" dirty="0">
                          <a:effectLst/>
                          <a:latin typeface="+mn-ea"/>
                          <a:ea typeface="+mn-ea"/>
                          <a:cs typeface="Times New Roman" panose="02020603050405020304" pitchFamily="18" charset="0"/>
                        </a:rPr>
                        <a:t>)</a:t>
                      </a:r>
                      <a:endParaRPr lang="ja-JP" sz="1000" dirty="0">
                        <a:effectLst/>
                        <a:latin typeface="+mn-ea"/>
                        <a:ea typeface="+mn-ea"/>
                        <a:cs typeface="Times New Roman" panose="02020603050405020304" pitchFamily="18" charset="0"/>
                      </a:endParaRP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0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閉会挨拶　アンケート記入　解散</a:t>
                      </a:r>
                    </a:p>
                  </a:txBody>
                  <a:tcPr marL="59628" marR="596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5590252"/>
                  </a:ext>
                </a:extLst>
              </a:tr>
            </a:tbl>
          </a:graphicData>
        </a:graphic>
      </p:graphicFrame>
      <p:sp>
        <p:nvSpPr>
          <p:cNvPr id="40972"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sp>
        <p:nvSpPr>
          <p:cNvPr id="16" name="正方形/長方形 15"/>
          <p:cNvSpPr/>
          <p:nvPr/>
        </p:nvSpPr>
        <p:spPr>
          <a:xfrm>
            <a:off x="6732240" y="3140968"/>
            <a:ext cx="1935815" cy="215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r"/>
            <a:r>
              <a:rPr kumimoji="1" lang="ja-JP" altLang="en-US" sz="1400" b="1" dirty="0">
                <a:solidFill>
                  <a:srgbClr val="FF0000"/>
                </a:solidFill>
              </a:rPr>
              <a:t>飲み物</a:t>
            </a:r>
            <a:r>
              <a:rPr lang="ja-JP" altLang="en-US" sz="1400" b="1" dirty="0">
                <a:solidFill>
                  <a:srgbClr val="FF0000"/>
                </a:solidFill>
              </a:rPr>
              <a:t>配布</a:t>
            </a:r>
            <a:endParaRPr kumimoji="1" lang="ja-JP" altLang="en-US" sz="14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533400"/>
            <a:ext cx="8686800" cy="1754326"/>
          </a:xfrm>
          <a:prstGeom prst="rect">
            <a:avLst/>
          </a:prstGeom>
          <a:noFill/>
          <a:ln w="9525">
            <a:solidFill>
              <a:schemeClr val="accent2"/>
            </a:solidFill>
            <a:miter lim="800000"/>
            <a:headEnd/>
            <a:tailEnd/>
          </a:ln>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dirty="0">
                <a:solidFill>
                  <a:schemeClr val="accent2"/>
                </a:solidFill>
                <a:latin typeface="Meiryo UI" pitchFamily="50" charset="-128"/>
                <a:ea typeface="Meiryo UI" pitchFamily="50" charset="-128"/>
                <a:cs typeface="Meiryo UI" pitchFamily="50" charset="-128"/>
              </a:rPr>
              <a:t>推進事務局</a:t>
            </a:r>
            <a:r>
              <a:rPr lang="ja-JP" altLang="en-US" sz="2400" dirty="0">
                <a:solidFill>
                  <a:schemeClr val="accent2"/>
                </a:solidFill>
                <a:latin typeface="HGP創英角ｺﾞｼｯｸUB" pitchFamily="50" charset="-128"/>
                <a:ea typeface="HGP創英角ｺﾞｼｯｸUB" pitchFamily="50" charset="-128"/>
                <a:cs typeface="Meiryo UI" panose="020B0604030504040204" pitchFamily="50" charset="-128"/>
              </a:rPr>
              <a:t>コース</a:t>
            </a: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研修目的</a:t>
            </a:r>
          </a:p>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推進事務局としての「あるべき姿」から「やるべき事」を考え、議論で</a:t>
            </a:r>
            <a:b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挙がった意見や発表された内容、他社との情報交換をもとに、</a:t>
            </a:r>
            <a:b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個人の具体的な推進計画を立て、各自推進活動に活用してもらう</a:t>
            </a:r>
          </a:p>
        </p:txBody>
      </p:sp>
      <p:sp>
        <p:nvSpPr>
          <p:cNvPr id="6147" name="Text Box 3"/>
          <p:cNvSpPr txBox="1">
            <a:spLocks noChangeArrowheads="1"/>
          </p:cNvSpPr>
          <p:nvPr/>
        </p:nvSpPr>
        <p:spPr bwMode="auto">
          <a:xfrm>
            <a:off x="228600" y="3124200"/>
            <a:ext cx="8686800" cy="293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一口に「推進事務局」と言っても、事業所や部の推進事務局、</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課単位の推進事務局、サークルに密着した推進事務局、全社の</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推進事務局の立場など、その</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範囲（テリトリー）</a:t>
            </a: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はさまざまです。　</a:t>
            </a:r>
            <a:endParaRPr lang="en-US" altLang="ja-JP"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今回のグループ討論は、推進事務局の立場で議論を進めてください。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「推進事務局のあるべき姿」を再認識し、明確にする必要があります。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362200"/>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6450" y="620688"/>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20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「自己紹介カード」を活用。</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sp>
        <p:nvSpPr>
          <p:cNvPr id="5" name="テキスト ボックス 4">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a:extLst>
              <a:ext uri="{FF2B5EF4-FFF2-40B4-BE49-F238E27FC236}">
                <a16:creationId xmlns:a16="http://schemas.microsoft.com/office/drawing/2014/main" id="{8A0C1125-BB81-77B4-3FC5-92834AF583F2}"/>
              </a:ext>
            </a:extLst>
          </p:cNvPr>
          <p:cNvPicPr>
            <a:picLocks noChangeAspect="1"/>
          </p:cNvPicPr>
          <p:nvPr/>
        </p:nvPicPr>
        <p:blipFill>
          <a:blip r:embed="rId2"/>
          <a:stretch>
            <a:fillRect/>
          </a:stretch>
        </p:blipFill>
        <p:spPr>
          <a:xfrm>
            <a:off x="5240343" y="1196752"/>
            <a:ext cx="3793105" cy="4984211"/>
          </a:xfrm>
          <a:prstGeom prst="rect">
            <a:avLst/>
          </a:prstGeom>
          <a:ln>
            <a:solidFill>
              <a:schemeClr val="tx1"/>
            </a:solidFill>
          </a:ln>
        </p:spPr>
      </p:pic>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4221088"/>
            <a:ext cx="2636912" cy="2636912"/>
          </a:xfrm>
          <a:prstGeom prst="rect">
            <a:avLst/>
          </a:prstGeom>
        </p:spPr>
      </p:pic>
    </p:spTree>
    <p:extLst>
      <p:ext uri="{BB962C8B-B14F-4D97-AF65-F5344CB8AC3E}">
        <p14:creationId xmlns:p14="http://schemas.microsoft.com/office/powerpoint/2010/main" val="379546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7075976" cy="461665"/>
          </a:xfrm>
          <a:prstGeom prst="rect">
            <a:avLst/>
          </a:prstGeom>
          <a:noFill/>
        </p:spPr>
        <p:txBody>
          <a:bodyPr wrap="none" rtlCol="0">
            <a:spAutoFit/>
          </a:bodyPr>
          <a:lstStyle/>
          <a:p>
            <a:r>
              <a:rPr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10</a:t>
            </a:r>
            <a:r>
              <a:rPr kumimoji="1" lang="ja-JP" altLang="en-US" b="1" u="sng" dirty="0">
                <a:latin typeface="Meiryo UI" panose="020B0604030504040204" pitchFamily="50" charset="-128"/>
                <a:ea typeface="Meiryo UI" panose="020B0604030504040204" pitchFamily="50" charset="-128"/>
              </a:rPr>
              <a:t>分間）：ジェスチャーゲーム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046988"/>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・お題は全グループ同じです。（出題順は違います。）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kumimoji="1" lang="ja-JP" altLang="en-US" b="1" dirty="0">
                <a:solidFill>
                  <a:srgbClr val="FF0000"/>
                </a:solidFill>
                <a:latin typeface="Meiryo UI" panose="020B0604030504040204" pitchFamily="50" charset="-128"/>
                <a:ea typeface="Meiryo UI" panose="020B0604030504040204" pitchFamily="50" charset="-128"/>
              </a:rPr>
              <a:t>１</a:t>
            </a:r>
            <a:r>
              <a:rPr kumimoji="1" lang="ja-JP" altLang="en-US" dirty="0">
                <a:latin typeface="Meiryo UI" panose="020B0604030504040204" pitchFamily="50" charset="-128"/>
                <a:ea typeface="Meiryo UI" panose="020B0604030504040204" pitchFamily="50" charset="-128"/>
              </a:rPr>
              <a:t>分）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048724"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kumimoji="1" lang="en-US" altLang="ja-JP" sz="2200" dirty="0">
                <a:latin typeface="Meiryo UI" panose="020B0604030504040204" pitchFamily="50" charset="-128"/>
                <a:ea typeface="Meiryo UI" panose="020B0604030504040204" pitchFamily="50" charset="-128"/>
              </a:rPr>
              <a:t>10</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370975"/>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採点方法：</a:t>
            </a:r>
            <a:r>
              <a:rPr kumimoji="1" lang="ja-JP" altLang="en-US" sz="2200" b="1" dirty="0">
                <a:solidFill>
                  <a:srgbClr val="FF0000"/>
                </a:solidFill>
                <a:latin typeface="Meiryo UI" panose="020B0604030504040204" pitchFamily="50" charset="-128"/>
                <a:ea typeface="Meiryo UI" panose="020B0604030504040204" pitchFamily="50" charset="-128"/>
              </a:rPr>
              <a:t>５</a:t>
            </a:r>
            <a:r>
              <a:rPr kumimoji="1" lang="ja-JP" altLang="en-US" sz="2200" dirty="0">
                <a:latin typeface="Meiryo UI" panose="020B0604030504040204" pitchFamily="50" charset="-128"/>
                <a:ea typeface="Meiryo UI" panose="020B0604030504040204" pitchFamily="50" charset="-128"/>
              </a:rPr>
              <a:t>分の間に何問解くことが出来るかで競う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ゲームスタート前</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アドバイザー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メンバーを回答をする順番に並ばせる。	</a:t>
            </a: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出題者は、出題中はマスクを取る旨を伝える。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b="1" dirty="0">
                <a:latin typeface="Meiryo UI" panose="020B0604030504040204" pitchFamily="50" charset="-128"/>
                <a:ea typeface="Meiryo UI" panose="020B0604030504040204" pitchFamily="50" charset="-128"/>
              </a:rPr>
              <a:t>	</a:t>
            </a:r>
            <a:r>
              <a:rPr kumimoji="1" lang="ja-JP" altLang="en-US" sz="2200" b="1"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b="1"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に立って問題を準備する。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ゲームスタート時</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ゲーム中</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ゲーム開始を告げる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２</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b="1" dirty="0">
                <a:solidFill>
                  <a:srgbClr val="FF0000"/>
                </a:solidFill>
                <a:latin typeface="Meiryo UI" panose="020B0604030504040204" pitchFamily="50" charset="-128"/>
                <a:ea typeface="Meiryo UI" panose="020B0604030504040204" pitchFamily="50" charset="-128"/>
              </a:rPr>
              <a:t>３</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en-US" altLang="ja-JP" sz="2200" b="1" dirty="0">
                <a:solidFill>
                  <a:srgbClr val="FF0000"/>
                </a:solidFill>
                <a:latin typeface="Meiryo UI" panose="020B0604030504040204" pitchFamily="50" charset="-128"/>
                <a:ea typeface="Meiryo UI" panose="020B0604030504040204" pitchFamily="50" charset="-128"/>
              </a:rPr>
              <a:t>30</a:t>
            </a:r>
            <a:r>
              <a:rPr kumimoji="1" lang="ja-JP" altLang="en-US" sz="2200" dirty="0">
                <a:latin typeface="Meiryo UI" panose="020B0604030504040204" pitchFamily="50" charset="-128"/>
                <a:ea typeface="Meiryo UI" panose="020B0604030504040204" pitchFamily="50" charset="-128"/>
              </a:rPr>
              <a:t>秒</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アドバイザー補助  　　</a:t>
            </a:r>
            <a:r>
              <a:rPr kumimoji="1" lang="en-US" altLang="ja-JP" sz="2200" dirty="0">
                <a:latin typeface="Meiryo UI" panose="020B0604030504040204" pitchFamily="50" charset="-128"/>
                <a:ea typeface="Meiryo UI" panose="020B0604030504040204" pitchFamily="50" charset="-128"/>
              </a:rPr>
              <a:t>1</a:t>
            </a:r>
            <a:r>
              <a:rPr kumimoji="1" lang="ja-JP" altLang="en-US" sz="2200" dirty="0">
                <a:latin typeface="Meiryo UI" panose="020B0604030504040204" pitchFamily="50" charset="-128"/>
                <a:ea typeface="Meiryo UI" panose="020B0604030504040204" pitchFamily="50" charset="-128"/>
              </a:rPr>
              <a:t>問につき</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分の制限時間を計る。　　</a:t>
            </a:r>
            <a:endParaRPr kumimoji="1" lang="en-US" altLang="ja-JP" sz="2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rPr>
              <a:t>＊補佐が居ない場合は、アドバイザの感覚値で。</a:t>
            </a:r>
            <a:r>
              <a:rPr kumimoji="1" lang="ja-JP" altLang="en-US" sz="2200" dirty="0">
                <a:latin typeface="Meiryo UI" panose="020B0604030504040204" pitchFamily="50" charset="-128"/>
                <a:ea typeface="Meiryo UI" panose="020B0604030504040204" pitchFamily="50" charset="-128"/>
              </a:rPr>
              <a:t>	</a:t>
            </a:r>
            <a:endParaRPr kumimoji="1" lang="en-US" altLang="ja-JP" sz="2200" dirty="0">
              <a:latin typeface="Meiryo UI" panose="020B0604030504040204" pitchFamily="50" charset="-128"/>
              <a:ea typeface="Meiryo UI" panose="020B0604030504040204" pitchFamily="50" charset="-128"/>
            </a:endParaRPr>
          </a:p>
          <a:p>
            <a:r>
              <a:rPr lang="en-US" altLang="ja-JP" sz="2200" dirty="0">
                <a:latin typeface="Meiryo UI" panose="020B0604030504040204" pitchFamily="50" charset="-128"/>
                <a:ea typeface="Meiryo UI" panose="020B0604030504040204" pitchFamily="50" charset="-128"/>
              </a:rPr>
              <a:t>【</a:t>
            </a:r>
            <a:r>
              <a:rPr lang="ja-JP" altLang="en-US" sz="2200" dirty="0">
                <a:latin typeface="Meiryo UI" panose="020B0604030504040204" pitchFamily="50" charset="-128"/>
                <a:ea typeface="Meiryo UI" panose="020B0604030504040204" pitchFamily="50" charset="-128"/>
              </a:rPr>
              <a:t>ゲーム終了時</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ゲームの終了を告げる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ように伝える。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チーフ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回答数を確認し、全体に順位を告げる　</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481094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A90AEDE-A9AC-4067-AC14-C5B5E7047DC7}">
  <ds:schemaRefs>
    <ds:schemaRef ds:uri="http://schemas.microsoft.com/sharepoint/v3/contenttype/forms"/>
  </ds:schemaRefs>
</ds:datastoreItem>
</file>

<file path=customXml/itemProps2.xml><?xml version="1.0" encoding="utf-8"?>
<ds:datastoreItem xmlns:ds="http://schemas.openxmlformats.org/officeDocument/2006/customXml" ds:itemID="{6B6A18AC-BA3C-438C-9FA5-763714C188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d3ccf1-d0c2-4efd-81a4-606093d9b9db"/>
    <ds:schemaRef ds:uri="285cdbfb-fd02-418b-ac7f-7e928f010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C571ED-85AA-49B8-861B-91DF263063BF}">
  <ds:schemaRefs>
    <ds:schemaRef ds:uri="http://schemas.microsoft.com/office/infopath/2007/PartnerControls"/>
    <ds:schemaRef ds:uri="http://schemas.microsoft.com/office/2006/documentManagement/types"/>
    <ds:schemaRef ds:uri="http://purl.org/dc/elements/1.1/"/>
    <ds:schemaRef ds:uri="http://www.w3.org/XML/1998/namespace"/>
    <ds:schemaRef ds:uri="http://purl.org/dc/dcmitype/"/>
    <ds:schemaRef ds:uri="http://schemas.microsoft.com/office/2006/metadata/properties"/>
    <ds:schemaRef ds:uri="285cdbfb-fd02-418b-ac7f-7e928f0100ce"/>
    <ds:schemaRef ds:uri="http://schemas.openxmlformats.org/package/2006/metadata/core-properties"/>
    <ds:schemaRef ds:uri="a0d3ccf1-d0c2-4efd-81a4-606093d9b9db"/>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4451</TotalTime>
  <Words>4432</Words>
  <Application>Microsoft Office PowerPoint</Application>
  <PresentationFormat>画面に合わせる (4:3)</PresentationFormat>
  <Paragraphs>579</Paragraphs>
  <Slides>30</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30</vt:i4>
      </vt:variant>
    </vt:vector>
  </HeadingPairs>
  <TitlesOfParts>
    <vt:vector size="40" baseType="lpstr">
      <vt:lpstr>HGP行書体</vt:lpstr>
      <vt:lpstr>HGP創英角ｺﾞｼｯｸUB</vt:lpstr>
      <vt:lpstr>HGP創英角ﾎﾟｯﾌﾟ体</vt:lpstr>
      <vt:lpstr>HG丸ｺﾞｼｯｸM-PRO</vt:lpstr>
      <vt:lpstr>Meiryo UI</vt:lpstr>
      <vt:lpstr>ＭＳ Ｐゴシック</vt:lpstr>
      <vt:lpstr>ＭＳ Ｐ明朝</vt:lpstr>
      <vt:lpstr>ＭＳ ゴシック</vt:lpstr>
      <vt:lpstr>Times New Roman</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私のＱＣサークル推進計画書</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洪 賢進</cp:lastModifiedBy>
  <cp:revision>184</cp:revision>
  <cp:lastPrinted>2018-08-07T06:11:57Z</cp:lastPrinted>
  <dcterms:created xsi:type="dcterms:W3CDTF">1601-01-01T00:00:00Z</dcterms:created>
  <dcterms:modified xsi:type="dcterms:W3CDTF">2023-09-21T06:38:33Z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