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280" r:id="rId5"/>
  </p:sldIdLst>
  <p:sldSz cx="9906000" cy="6858000" type="A4"/>
  <p:notesSz cx="6735763" cy="98663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FFFFCC"/>
    <a:srgbClr val="CCECFF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02" autoAdjust="0"/>
    <p:restoredTop sz="96290" autoAdjust="0"/>
  </p:normalViewPr>
  <p:slideViewPr>
    <p:cSldViewPr>
      <p:cViewPr varScale="1">
        <p:scale>
          <a:sx n="114" d="100"/>
          <a:sy n="114" d="100"/>
        </p:scale>
        <p:origin x="1878" y="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森田 未希" userId="a6b7ca52-0fdd-444b-80c2-898147956c63" providerId="ADAL" clId="{44F688FF-7077-48A8-8005-9B9A695FC2C4}"/>
    <pc:docChg chg="delSld">
      <pc:chgData name="森田 未希" userId="a6b7ca52-0fdd-444b-80c2-898147956c63" providerId="ADAL" clId="{44F688FF-7077-48A8-8005-9B9A695FC2C4}" dt="2023-09-20T08:55:34.077" v="0" actId="47"/>
      <pc:docMkLst>
        <pc:docMk/>
      </pc:docMkLst>
      <pc:sldChg chg="del">
        <pc:chgData name="森田 未希" userId="a6b7ca52-0fdd-444b-80c2-898147956c63" providerId="ADAL" clId="{44F688FF-7077-48A8-8005-9B9A695FC2C4}" dt="2023-09-20T08:55:34.077" v="0" actId="47"/>
        <pc:sldMkLst>
          <pc:docMk/>
          <pc:sldMk cId="0" sldId="266"/>
        </pc:sldMkLst>
      </pc:sldChg>
      <pc:sldChg chg="del">
        <pc:chgData name="森田 未希" userId="a6b7ca52-0fdd-444b-80c2-898147956c63" providerId="ADAL" clId="{44F688FF-7077-48A8-8005-9B9A695FC2C4}" dt="2023-09-20T08:55:34.077" v="0" actId="47"/>
        <pc:sldMkLst>
          <pc:docMk/>
          <pc:sldMk cId="0" sldId="277"/>
        </pc:sldMkLst>
      </pc:sldChg>
      <pc:sldChg chg="del">
        <pc:chgData name="森田 未希" userId="a6b7ca52-0fdd-444b-80c2-898147956c63" providerId="ADAL" clId="{44F688FF-7077-48A8-8005-9B9A695FC2C4}" dt="2023-09-20T08:55:34.077" v="0" actId="47"/>
        <pc:sldMkLst>
          <pc:docMk/>
          <pc:sldMk cId="0" sldId="278"/>
        </pc:sldMkLst>
      </pc:sldChg>
      <pc:sldChg chg="del">
        <pc:chgData name="森田 未希" userId="a6b7ca52-0fdd-444b-80c2-898147956c63" providerId="ADAL" clId="{44F688FF-7077-48A8-8005-9B9A695FC2C4}" dt="2023-09-20T08:55:34.077" v="0" actId="47"/>
        <pc:sldMkLst>
          <pc:docMk/>
          <pc:sldMk cId="0" sldId="279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6" tIns="45323" rIns="90646" bIns="45323" numCol="1" anchor="t" anchorCtr="0" compatLnSpc="1">
            <a:prstTxWarp prst="textNoShape">
              <a:avLst/>
            </a:prstTxWarp>
          </a:bodyPr>
          <a:lstStyle>
            <a:lvl1pPr defTabSz="906128">
              <a:defRPr sz="11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6350" y="0"/>
            <a:ext cx="2919413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6" tIns="45323" rIns="90646" bIns="45323" numCol="1" anchor="t" anchorCtr="0" compatLnSpc="1">
            <a:prstTxWarp prst="textNoShape">
              <a:avLst/>
            </a:prstTxWarp>
          </a:bodyPr>
          <a:lstStyle>
            <a:lvl1pPr algn="r" defTabSz="906128">
              <a:defRPr sz="11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7363"/>
            <a:ext cx="2919413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6" tIns="45323" rIns="90646" bIns="45323" numCol="1" anchor="b" anchorCtr="0" compatLnSpc="1">
            <a:prstTxWarp prst="textNoShape">
              <a:avLst/>
            </a:prstTxWarp>
          </a:bodyPr>
          <a:lstStyle>
            <a:lvl1pPr defTabSz="906128">
              <a:defRPr sz="11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6350" y="9377363"/>
            <a:ext cx="2919413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6" tIns="45323" rIns="90646" bIns="45323" numCol="1" anchor="b" anchorCtr="0" compatLnSpc="1">
            <a:prstTxWarp prst="textNoShape">
              <a:avLst/>
            </a:prstTxWarp>
          </a:bodyPr>
          <a:lstStyle>
            <a:lvl1pPr algn="r" defTabSz="904875">
              <a:defRPr sz="1100"/>
            </a:lvl1pPr>
          </a:lstStyle>
          <a:p>
            <a:fld id="{626F74CD-00DE-4686-B227-A860F89080E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212759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6" tIns="45323" rIns="90646" bIns="45323" numCol="1" anchor="t" anchorCtr="0" compatLnSpc="1">
            <a:prstTxWarp prst="textNoShape">
              <a:avLst/>
            </a:prstTxWarp>
          </a:bodyPr>
          <a:lstStyle>
            <a:lvl1pPr defTabSz="906128">
              <a:defRPr sz="11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6350" y="0"/>
            <a:ext cx="2919413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6" tIns="45323" rIns="90646" bIns="45323" numCol="1" anchor="t" anchorCtr="0" compatLnSpc="1">
            <a:prstTxWarp prst="textNoShape">
              <a:avLst/>
            </a:prstTxWarp>
          </a:bodyPr>
          <a:lstStyle>
            <a:lvl1pPr algn="r" defTabSz="906128">
              <a:defRPr sz="11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58813" y="701675"/>
            <a:ext cx="5418137" cy="37512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525" y="4687888"/>
            <a:ext cx="4938713" cy="445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6" tIns="45323" rIns="90646" bIns="453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7363"/>
            <a:ext cx="2919413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6" tIns="45323" rIns="90646" bIns="45323" numCol="1" anchor="b" anchorCtr="0" compatLnSpc="1">
            <a:prstTxWarp prst="textNoShape">
              <a:avLst/>
            </a:prstTxWarp>
          </a:bodyPr>
          <a:lstStyle>
            <a:lvl1pPr defTabSz="906128">
              <a:defRPr sz="11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6350" y="9377363"/>
            <a:ext cx="2919413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6" tIns="45323" rIns="90646" bIns="45323" numCol="1" anchor="b" anchorCtr="0" compatLnSpc="1">
            <a:prstTxWarp prst="textNoShape">
              <a:avLst/>
            </a:prstTxWarp>
          </a:bodyPr>
          <a:lstStyle>
            <a:lvl1pPr algn="r" defTabSz="904875">
              <a:defRPr sz="1100"/>
            </a:lvl1pPr>
          </a:lstStyle>
          <a:p>
            <a:fld id="{162D6A37-732B-41D7-9D31-B97EE5585E5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191977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599A240-E153-488B-9A91-D4506BC2854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65225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6A3CD7-4628-40F9-9730-8B5179DE968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12027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58025" y="609600"/>
            <a:ext cx="2105025" cy="5486400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742950" y="609600"/>
            <a:ext cx="6162675" cy="5486400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645E9C-7DDD-4A16-ABC3-6DF88BFD4C3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062707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42950" y="609600"/>
            <a:ext cx="8420100" cy="1143000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742950" y="1981200"/>
            <a:ext cx="8420100" cy="4114800"/>
          </a:xfrm>
        </p:spPr>
        <p:txBody>
          <a:bodyPr/>
          <a:lstStyle/>
          <a:p>
            <a:pPr lvl="0"/>
            <a:endParaRPr lang="ja-JP" alt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D5B816-D51B-4DCC-B84A-690442648D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66682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D76593-69F8-4016-B14F-7D5372031D2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22637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2E8B49-80A3-4209-A4AD-1FA8D435878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4487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74295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2920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D9CB03-B81F-4DA5-8534-3B81966F665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91777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A52A67-7C46-46CC-8706-212209C0DFE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50155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F68198-26FA-4714-8B99-52FB003612A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54450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FA2BEB-D4E7-4E4D-8CD7-B972D8D5DCA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68796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1C8E51-BB12-4633-8D4E-5B408CFA3CC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45373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088C87-DC7B-4693-909E-6E602888E8A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34088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76BC3DE-830E-44B1-A602-F93D259DC84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304800"/>
            <a:ext cx="5613400" cy="457200"/>
          </a:xfrm>
          <a:noFill/>
        </p:spPr>
        <p:txBody>
          <a:bodyPr/>
          <a:lstStyle/>
          <a:p>
            <a:pPr algn="l" eaLnBrk="1" hangingPunct="1"/>
            <a:r>
              <a:rPr lang="ja-JP" altLang="en-US" sz="1600" u="sng" dirty="0">
                <a:solidFill>
                  <a:schemeClr val="tx1"/>
                </a:solidFill>
                <a:ea typeface="HGP創英角ｺﾞｼｯｸUB" panose="020B0900000000000000" pitchFamily="50" charset="-128"/>
              </a:rPr>
              <a:t>推進事務局計画書</a:t>
            </a:r>
          </a:p>
        </p:txBody>
      </p:sp>
      <p:graphicFrame>
        <p:nvGraphicFramePr>
          <p:cNvPr id="6249" name="Group 10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3888971"/>
              </p:ext>
            </p:extLst>
          </p:nvPr>
        </p:nvGraphicFramePr>
        <p:xfrm>
          <a:off x="188913" y="762000"/>
          <a:ext cx="9588500" cy="5789742"/>
        </p:xfrm>
        <a:graphic>
          <a:graphicData uri="http://schemas.openxmlformats.org/drawingml/2006/table">
            <a:tbl>
              <a:tblPr/>
              <a:tblGrid>
                <a:gridCol w="30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5876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3873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5030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34962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2703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9017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474663"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</a:rPr>
                        <a:t>会社名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明朝"/>
                        </a:rPr>
                        <a:t>所属</a:t>
                      </a:r>
                      <a:br>
                        <a:rPr kumimoji="1" lang="ja-JP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明朝"/>
                        </a:rPr>
                      </a:b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明朝"/>
                        </a:rPr>
                        <a:t>　</a:t>
                      </a:r>
                      <a:endParaRPr kumimoji="1" lang="ja-JP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/>
                        <a:ea typeface="ＭＳ Ｐ明朝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明朝"/>
                        </a:rPr>
                        <a:t>上司名</a:t>
                      </a:r>
                      <a:b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明朝"/>
                        </a:rPr>
                      </a:br>
                      <a:r>
                        <a:rPr kumimoji="1" lang="ja-JP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明朝"/>
                        </a:rPr>
                        <a:t>　</a:t>
                      </a: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明朝"/>
                        </a:rPr>
                        <a:t>　</a:t>
                      </a:r>
                    </a:p>
                  </a:txBody>
                  <a:tcPr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</a:rPr>
                        <a:t>受講者</a:t>
                      </a:r>
                    </a:p>
                    <a:p>
                      <a:pPr marL="0" marR="0" lvl="0" indent="0" algn="l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明朝"/>
                        </a:rPr>
                        <a:t>　</a:t>
                      </a:r>
                      <a:r>
                        <a:rPr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明朝"/>
                        </a:rPr>
                        <a:t> </a:t>
                      </a:r>
                      <a:endParaRPr kumimoji="1" lang="ja-JP" alt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</a:rPr>
                        <a:t>作成場所</a:t>
                      </a:r>
                      <a:b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</a:rPr>
                      </a:br>
                      <a:r>
                        <a:rPr kumimoji="1" lang="ja-JP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</a:rPr>
                        <a:t>刈谷市</a:t>
                      </a:r>
                      <a:endParaRPr kumimoji="1" lang="en-US" altLang="ja-JP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</a:rPr>
                        <a:t>産業振興センター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ja-JP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明朝"/>
                        </a:rPr>
                        <a:t>作成年月日</a:t>
                      </a:r>
                      <a:br>
                        <a:rPr kumimoji="1" lang="ja-JP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明朝"/>
                        </a:rPr>
                      </a:br>
                      <a:r>
                        <a:rPr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明朝"/>
                          <a:ea typeface="ＭＳ Ｐ明朝"/>
                        </a:rPr>
                        <a:t>2023</a:t>
                      </a:r>
                      <a:r>
                        <a:rPr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明朝"/>
                          <a:ea typeface="ＭＳ Ｐ明朝"/>
                        </a:rPr>
                        <a:t>年</a:t>
                      </a:r>
                      <a:r>
                        <a:rPr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明朝"/>
                          <a:ea typeface="ＭＳ Ｐ明朝"/>
                        </a:rPr>
                        <a:t>9</a:t>
                      </a: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明朝"/>
                          <a:ea typeface="ＭＳ Ｐ明朝"/>
                        </a:rPr>
                        <a:t>月</a:t>
                      </a:r>
                      <a:r>
                        <a:rPr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明朝"/>
                          <a:ea typeface="ＭＳ Ｐ明朝"/>
                        </a:rPr>
                        <a:t>27</a:t>
                      </a: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明朝"/>
                          <a:ea typeface="ＭＳ Ｐ明朝"/>
                        </a:rPr>
                        <a:t>日（水）</a:t>
                      </a:r>
                      <a:endParaRPr kumimoji="1" lang="ja-JP"/>
                    </a:p>
                  </a:txBody>
                  <a:tcPr marL="45720" marR="45720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2288">
                <a:tc gridSpan="1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今後の行動指針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（決意表明）　　　　　</a:t>
                      </a:r>
                      <a:endParaRPr kumimoji="1" lang="ja-JP" alt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8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№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今後やるべきこと</a:t>
                      </a:r>
                      <a:b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</a:br>
                      <a:r>
                        <a:rPr kumimoji="1" lang="ja-JP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（２～３項目）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実施項目</a:t>
                      </a:r>
                      <a:b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</a:b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（自分で何をするのか）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具体的方法</a:t>
                      </a:r>
                      <a:b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</a:b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（どのような方法でやるのか）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活動期間・頻度</a:t>
                      </a:r>
                      <a:b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</a:b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（いつから、いつまで、回数）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推進主体</a:t>
                      </a:r>
                      <a:br>
                        <a:rPr kumimoji="1" lang="ja-JP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</a:b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（誰がやるのか）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対　象</a:t>
                      </a:r>
                      <a:br>
                        <a:rPr kumimoji="1" lang="ja-JP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</a:b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（誰に対して働きかけるのか）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3225"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9425"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②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40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5288"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③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671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2068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93713"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上司アドバイス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（計画時）</a:t>
                      </a:r>
                    </a:p>
                  </a:txBody>
                  <a:tcPr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（完了時）</a:t>
                      </a:r>
                    </a:p>
                  </a:txBody>
                  <a:tcPr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6245" name="Text Box 101"/>
          <p:cNvSpPr txBox="1">
            <a:spLocks noChangeArrowheads="1"/>
          </p:cNvSpPr>
          <p:nvPr/>
        </p:nvSpPr>
        <p:spPr bwMode="auto">
          <a:xfrm>
            <a:off x="304800" y="190500"/>
            <a:ext cx="4394200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900" dirty="0"/>
              <a:t>ＱＣサークル東海支部愛知地区　ＱＣサークル推進者・支援者・推進事務局研修会</a:t>
            </a:r>
          </a:p>
        </p:txBody>
      </p:sp>
      <p:sp>
        <p:nvSpPr>
          <p:cNvPr id="6246" name="Text Box 102"/>
          <p:cNvSpPr txBox="1">
            <a:spLocks noChangeArrowheads="1"/>
          </p:cNvSpPr>
          <p:nvPr/>
        </p:nvSpPr>
        <p:spPr bwMode="auto">
          <a:xfrm>
            <a:off x="1295400" y="6581775"/>
            <a:ext cx="4724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900"/>
              <a:t>【</a:t>
            </a:r>
            <a:r>
              <a:rPr lang="ja-JP" altLang="en-US" sz="900"/>
              <a:t>経路</a:t>
            </a:r>
            <a:r>
              <a:rPr lang="en-US" altLang="ja-JP" sz="900"/>
              <a:t>】</a:t>
            </a:r>
            <a:r>
              <a:rPr lang="ja-JP" altLang="en-US" sz="900"/>
              <a:t>　本人 ⇒ 研修会事務局 ⇒ 各社事務局 ⇒ 上司 ⇒ 本人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A44B2D097BAFA499C3D236365D8EA3D" ma:contentTypeVersion="13" ma:contentTypeDescription="新しいドキュメントを作成します。" ma:contentTypeScope="" ma:versionID="0a25925617d6dc960c13e97a90321a28">
  <xsd:schema xmlns:xsd="http://www.w3.org/2001/XMLSchema" xmlns:xs="http://www.w3.org/2001/XMLSchema" xmlns:p="http://schemas.microsoft.com/office/2006/metadata/properties" xmlns:ns2="a0d3ccf1-d0c2-4efd-81a4-606093d9b9db" xmlns:ns3="285cdbfb-fd02-418b-ac7f-7e928f0100ce" targetNamespace="http://schemas.microsoft.com/office/2006/metadata/properties" ma:root="true" ma:fieldsID="55a0c992d3f90ee90dc51a5f8b1b47cf" ns2:_="" ns3:_="">
    <xsd:import namespace="a0d3ccf1-d0c2-4efd-81a4-606093d9b9db"/>
    <xsd:import namespace="285cdbfb-fd02-418b-ac7f-7e928f0100c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d3ccf1-d0c2-4efd-81a4-606093d9b9d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画像タグ" ma:readOnly="false" ma:fieldId="{5cf76f15-5ced-4ddc-b409-7134ff3c332f}" ma:taxonomyMulti="true" ma:sspId="2eefbc7a-af67-4677-92f2-7818cb11fff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5cdbfb-fd02-418b-ac7f-7e928f0100ce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9db6fc1d-7e2d-4f16-887e-5339253fe7d3}" ma:internalName="TaxCatchAll" ma:showField="CatchAllData" ma:web="285cdbfb-fd02-418b-ac7f-7e928f0100c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85cdbfb-fd02-418b-ac7f-7e928f0100ce" xsi:nil="true"/>
    <lcf76f155ced4ddcb4097134ff3c332f xmlns="a0d3ccf1-d0c2-4efd-81a4-606093d9b9db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B193CC8-F22D-474B-BD9F-4CE5D7EAE5A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0d3ccf1-d0c2-4efd-81a4-606093d9b9db"/>
    <ds:schemaRef ds:uri="285cdbfb-fd02-418b-ac7f-7e928f0100c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185EB5F-61B6-4E7A-8CF1-95627EAC87EA}">
  <ds:schemaRefs>
    <ds:schemaRef ds:uri="http://schemas.microsoft.com/office/infopath/2007/PartnerControls"/>
    <ds:schemaRef ds:uri="http://schemas.microsoft.com/office/2006/documentManagement/types"/>
    <ds:schemaRef ds:uri="http://purl.org/dc/dcmitype/"/>
    <ds:schemaRef ds:uri="285cdbfb-fd02-418b-ac7f-7e928f0100ce"/>
    <ds:schemaRef ds:uri="http://schemas.openxmlformats.org/package/2006/metadata/core-properties"/>
    <ds:schemaRef ds:uri="http://purl.org/dc/elements/1.1/"/>
    <ds:schemaRef ds:uri="http://purl.org/dc/terms/"/>
    <ds:schemaRef ds:uri="a0d3ccf1-d0c2-4efd-81a4-606093d9b9db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BDC261BD-9787-4DCA-AACE-3CF3951A0C5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1018</TotalTime>
  <Words>153</Words>
  <Application>Microsoft Office PowerPoint</Application>
  <PresentationFormat>A4 210 x 297 mm</PresentationFormat>
  <Paragraphs>26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Ｐ明朝</vt:lpstr>
      <vt:lpstr>Arial</vt:lpstr>
      <vt:lpstr>Times New Roman</vt:lpstr>
      <vt:lpstr>標準デザイン</vt:lpstr>
      <vt:lpstr>推進事務局計画書</vt:lpstr>
    </vt:vector>
  </TitlesOfParts>
  <Company>トヨタ自動車株式会社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ｽﾗｲﾄﾞ ﾀｲﾄﾙなし</dc:title>
  <dc:creator>Konica Minolta , Inc. Takaoka Akito</dc:creator>
  <cp:lastModifiedBy>森田 未希</cp:lastModifiedBy>
  <cp:revision>216</cp:revision>
  <cp:lastPrinted>2015-08-26T23:12:52Z</cp:lastPrinted>
  <dcterms:created xsi:type="dcterms:W3CDTF">2001-10-25T03:56:05Z</dcterms:created>
  <dcterms:modified xsi:type="dcterms:W3CDTF">2023-09-20T08:55:37Z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0x0101007A44B2D097BAFA499C3D236365D8EA3D</vt:lpwstr>
  </property>
  <property fmtid="{D5CDD505-2E9C-101B-9397-08002B2CF9AE}" pid="3" name="MediaServiceImageTags">
    <vt:lpwstr/>
  </property>
</Properties>
</file>