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sldIdLst>
    <p:sldId id="256" r:id="rId6"/>
    <p:sldId id="315" r:id="rId7"/>
    <p:sldId id="257" r:id="rId8"/>
    <p:sldId id="314" r:id="rId9"/>
    <p:sldId id="309" r:id="rId10"/>
    <p:sldId id="280" r:id="rId11"/>
    <p:sldId id="316" r:id="rId12"/>
    <p:sldId id="264" r:id="rId13"/>
    <p:sldId id="262" r:id="rId14"/>
    <p:sldId id="263" r:id="rId15"/>
    <p:sldId id="265" r:id="rId16"/>
    <p:sldId id="284" r:id="rId17"/>
    <p:sldId id="285" r:id="rId18"/>
    <p:sldId id="286" r:id="rId19"/>
    <p:sldId id="303" r:id="rId20"/>
    <p:sldId id="306" r:id="rId21"/>
    <p:sldId id="313" r:id="rId22"/>
    <p:sldId id="312" r:id="rId23"/>
    <p:sldId id="288" r:id="rId24"/>
    <p:sldId id="289" r:id="rId25"/>
    <p:sldId id="290" r:id="rId26"/>
    <p:sldId id="291" r:id="rId27"/>
    <p:sldId id="292" r:id="rId28"/>
    <p:sldId id="293" r:id="rId29"/>
    <p:sldId id="294" r:id="rId30"/>
    <p:sldId id="310" r:id="rId31"/>
    <p:sldId id="296" r:id="rId32"/>
    <p:sldId id="298" r:id="rId33"/>
    <p:sldId id="311" r:id="rId34"/>
    <p:sldId id="278" r:id="rId35"/>
    <p:sldId id="307" r:id="rId36"/>
  </p:sldIdLst>
  <p:sldSz cx="9144000" cy="6858000" type="screen4x3"/>
  <p:notesSz cx="6735763" cy="9866313"/>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CCFF"/>
    <a:srgbClr val="0000FF"/>
    <a:srgbClr val="FF99FF"/>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2CF56D-E26A-46C5-B81B-0CC81F0499FD}" v="107" dt="2023-09-21T05:06:29.149"/>
    <p1510:client id="{0CB17547-9CDD-4C7E-AD91-EACC85C3A7E9}" v="1" dt="2023-09-21T02:56:20.232"/>
    <p1510:client id="{85B7993D-5B1C-4F48-9396-08A998B2D83D}" v="68" dt="2023-09-21T02:53:10.32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94523" autoAdjust="0"/>
  </p:normalViewPr>
  <p:slideViewPr>
    <p:cSldViewPr>
      <p:cViewPr varScale="1">
        <p:scale>
          <a:sx n="114" d="100"/>
          <a:sy n="114" d="100"/>
        </p:scale>
        <p:origin x="184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桂山 由梨" userId="52095881-63e3-4269-b00e-4a71a27fe688" providerId="ADAL" clId="{0CB17547-9CDD-4C7E-AD91-EACC85C3A7E9}"/>
    <pc:docChg chg="modSld">
      <pc:chgData name="桂山 由梨" userId="52095881-63e3-4269-b00e-4a71a27fe688" providerId="ADAL" clId="{0CB17547-9CDD-4C7E-AD91-EACC85C3A7E9}" dt="2023-09-21T02:56:20.270" v="0" actId="20577"/>
      <pc:docMkLst>
        <pc:docMk/>
      </pc:docMkLst>
      <pc:sldChg chg="modSp mod">
        <pc:chgData name="桂山 由梨" userId="52095881-63e3-4269-b00e-4a71a27fe688" providerId="ADAL" clId="{0CB17547-9CDD-4C7E-AD91-EACC85C3A7E9}" dt="2023-09-21T02:56:20.270" v="0" actId="20577"/>
        <pc:sldMkLst>
          <pc:docMk/>
          <pc:sldMk cId="1840412971" sldId="314"/>
        </pc:sldMkLst>
        <pc:spChg chg="mod">
          <ac:chgData name="桂山 由梨" userId="52095881-63e3-4269-b00e-4a71a27fe688" providerId="ADAL" clId="{0CB17547-9CDD-4C7E-AD91-EACC85C3A7E9}" dt="2023-09-21T02:56:20.270" v="0" actId="20577"/>
          <ac:spMkLst>
            <pc:docMk/>
            <pc:sldMk cId="1840412971" sldId="314"/>
            <ac:spMk id="56" creationId="{00000000-0000-0000-0000-000000000000}"/>
          </ac:spMkLst>
        </pc:spChg>
      </pc:sldChg>
    </pc:docChg>
  </pc:docChgLst>
  <pc:docChgLst>
    <pc:chgData name="森田 未希" userId="a6b7ca52-0fdd-444b-80c2-898147956c63" providerId="ADAL" clId="{072CF56D-E26A-46C5-B81B-0CC81F0499FD}"/>
    <pc:docChg chg="undo custSel addSld delSld modSld">
      <pc:chgData name="森田 未希" userId="a6b7ca52-0fdd-444b-80c2-898147956c63" providerId="ADAL" clId="{072CF56D-E26A-46C5-B81B-0CC81F0499FD}" dt="2023-09-21T05:07:53.050" v="375" actId="478"/>
      <pc:docMkLst>
        <pc:docMk/>
      </pc:docMkLst>
      <pc:sldChg chg="addSp delSp modSp mod">
        <pc:chgData name="森田 未希" userId="a6b7ca52-0fdd-444b-80c2-898147956c63" providerId="ADAL" clId="{072CF56D-E26A-46C5-B81B-0CC81F0499FD}" dt="2023-09-20T11:27:32.545" v="308"/>
        <pc:sldMkLst>
          <pc:docMk/>
          <pc:sldMk cId="0" sldId="257"/>
        </pc:sldMkLst>
        <pc:spChg chg="mod">
          <ac:chgData name="森田 未希" userId="a6b7ca52-0fdd-444b-80c2-898147956c63" providerId="ADAL" clId="{072CF56D-E26A-46C5-B81B-0CC81F0499FD}" dt="2023-09-20T11:22:52.150" v="108"/>
          <ac:spMkLst>
            <pc:docMk/>
            <pc:sldMk cId="0" sldId="257"/>
            <ac:spMk id="2" creationId="{00000000-0000-0000-0000-000000000000}"/>
          </ac:spMkLst>
        </pc:spChg>
        <pc:spChg chg="mod">
          <ac:chgData name="森田 未希" userId="a6b7ca52-0fdd-444b-80c2-898147956c63" providerId="ADAL" clId="{072CF56D-E26A-46C5-B81B-0CC81F0499FD}" dt="2023-09-20T11:22:03.159" v="81"/>
          <ac:spMkLst>
            <pc:docMk/>
            <pc:sldMk cId="0" sldId="257"/>
            <ac:spMk id="4" creationId="{D249573E-4372-FBB6-7BB5-EDCCF9A7AE16}"/>
          </ac:spMkLst>
        </pc:spChg>
        <pc:spChg chg="del">
          <ac:chgData name="森田 未希" userId="a6b7ca52-0fdd-444b-80c2-898147956c63" providerId="ADAL" clId="{072CF56D-E26A-46C5-B81B-0CC81F0499FD}" dt="2023-09-20T11:16:52.933" v="2" actId="478"/>
          <ac:spMkLst>
            <pc:docMk/>
            <pc:sldMk cId="0" sldId="257"/>
            <ac:spMk id="5" creationId="{86BA9F93-5F6F-C4AE-44C2-C89FAF55F666}"/>
          </ac:spMkLst>
        </pc:spChg>
        <pc:spChg chg="mod">
          <ac:chgData name="森田 未希" userId="a6b7ca52-0fdd-444b-80c2-898147956c63" providerId="ADAL" clId="{072CF56D-E26A-46C5-B81B-0CC81F0499FD}" dt="2023-09-20T11:22:03.159" v="81"/>
          <ac:spMkLst>
            <pc:docMk/>
            <pc:sldMk cId="0" sldId="257"/>
            <ac:spMk id="6" creationId="{638270CF-138E-3288-A639-13A183AD9919}"/>
          </ac:spMkLst>
        </pc:spChg>
        <pc:spChg chg="mod">
          <ac:chgData name="森田 未希" userId="a6b7ca52-0fdd-444b-80c2-898147956c63" providerId="ADAL" clId="{072CF56D-E26A-46C5-B81B-0CC81F0499FD}" dt="2023-09-20T11:22:03.159" v="81"/>
          <ac:spMkLst>
            <pc:docMk/>
            <pc:sldMk cId="0" sldId="257"/>
            <ac:spMk id="7" creationId="{D87CD585-50F9-685F-3C54-D4204ADF3541}"/>
          </ac:spMkLst>
        </pc:spChg>
        <pc:spChg chg="add del mod">
          <ac:chgData name="森田 未希" userId="a6b7ca52-0fdd-444b-80c2-898147956c63" providerId="ADAL" clId="{072CF56D-E26A-46C5-B81B-0CC81F0499FD}" dt="2023-09-20T11:22:08.210" v="86"/>
          <ac:spMkLst>
            <pc:docMk/>
            <pc:sldMk cId="0" sldId="257"/>
            <ac:spMk id="8" creationId="{1D448619-7CEE-BEC2-84AB-462120961CA7}"/>
          </ac:spMkLst>
        </pc:spChg>
        <pc:spChg chg="mod">
          <ac:chgData name="森田 未希" userId="a6b7ca52-0fdd-444b-80c2-898147956c63" providerId="ADAL" clId="{072CF56D-E26A-46C5-B81B-0CC81F0499FD}" dt="2023-09-20T11:22:03.529" v="82"/>
          <ac:spMkLst>
            <pc:docMk/>
            <pc:sldMk cId="0" sldId="257"/>
            <ac:spMk id="10" creationId="{7F685890-F4A4-F927-9278-009A92184350}"/>
          </ac:spMkLst>
        </pc:spChg>
        <pc:spChg chg="mod">
          <ac:chgData name="森田 未希" userId="a6b7ca52-0fdd-444b-80c2-898147956c63" providerId="ADAL" clId="{072CF56D-E26A-46C5-B81B-0CC81F0499FD}" dt="2023-09-20T11:22:03.529" v="82"/>
          <ac:spMkLst>
            <pc:docMk/>
            <pc:sldMk cId="0" sldId="257"/>
            <ac:spMk id="11" creationId="{F5AB1D01-AAB6-6F18-F3AC-BC5E35B243E6}"/>
          </ac:spMkLst>
        </pc:spChg>
        <pc:spChg chg="mod">
          <ac:chgData name="森田 未希" userId="a6b7ca52-0fdd-444b-80c2-898147956c63" providerId="ADAL" clId="{072CF56D-E26A-46C5-B81B-0CC81F0499FD}" dt="2023-09-20T11:22:03.529" v="82"/>
          <ac:spMkLst>
            <pc:docMk/>
            <pc:sldMk cId="0" sldId="257"/>
            <ac:spMk id="12" creationId="{30264658-17F3-C92F-1336-A6B8F0AB766A}"/>
          </ac:spMkLst>
        </pc:spChg>
        <pc:spChg chg="add del mod">
          <ac:chgData name="森田 未希" userId="a6b7ca52-0fdd-444b-80c2-898147956c63" providerId="ADAL" clId="{072CF56D-E26A-46C5-B81B-0CC81F0499FD}" dt="2023-09-20T11:22:07.944" v="85"/>
          <ac:spMkLst>
            <pc:docMk/>
            <pc:sldMk cId="0" sldId="257"/>
            <ac:spMk id="13" creationId="{FBA73F03-E80A-1A5B-E7E6-75385117DFB2}"/>
          </ac:spMkLst>
        </pc:spChg>
        <pc:spChg chg="mod">
          <ac:chgData name="森田 未希" userId="a6b7ca52-0fdd-444b-80c2-898147956c63" providerId="ADAL" clId="{072CF56D-E26A-46C5-B81B-0CC81F0499FD}" dt="2023-09-20T11:22:04.005" v="83"/>
          <ac:spMkLst>
            <pc:docMk/>
            <pc:sldMk cId="0" sldId="257"/>
            <ac:spMk id="15" creationId="{6AE8B352-3CDE-0D7F-979E-C9A790D7C76F}"/>
          </ac:spMkLst>
        </pc:spChg>
        <pc:spChg chg="mod">
          <ac:chgData name="森田 未希" userId="a6b7ca52-0fdd-444b-80c2-898147956c63" providerId="ADAL" clId="{072CF56D-E26A-46C5-B81B-0CC81F0499FD}" dt="2023-09-20T11:22:04.005" v="83"/>
          <ac:spMkLst>
            <pc:docMk/>
            <pc:sldMk cId="0" sldId="257"/>
            <ac:spMk id="16" creationId="{FD5596C4-0094-B310-20D7-BAFDF43FFB72}"/>
          </ac:spMkLst>
        </pc:spChg>
        <pc:spChg chg="mod">
          <ac:chgData name="森田 未希" userId="a6b7ca52-0fdd-444b-80c2-898147956c63" providerId="ADAL" clId="{072CF56D-E26A-46C5-B81B-0CC81F0499FD}" dt="2023-09-20T11:22:04.005" v="83"/>
          <ac:spMkLst>
            <pc:docMk/>
            <pc:sldMk cId="0" sldId="257"/>
            <ac:spMk id="17" creationId="{0D0D60C7-5DA2-14E9-4A63-883DFC6C4A4D}"/>
          </ac:spMkLst>
        </pc:spChg>
        <pc:spChg chg="add del mod">
          <ac:chgData name="森田 未希" userId="a6b7ca52-0fdd-444b-80c2-898147956c63" providerId="ADAL" clId="{072CF56D-E26A-46C5-B81B-0CC81F0499FD}" dt="2023-09-20T11:22:07.669" v="84"/>
          <ac:spMkLst>
            <pc:docMk/>
            <pc:sldMk cId="0" sldId="257"/>
            <ac:spMk id="18" creationId="{3084BC18-0775-DB7D-5FAC-FDD12958A051}"/>
          </ac:spMkLst>
        </pc:spChg>
        <pc:spChg chg="mod">
          <ac:chgData name="森田 未希" userId="a6b7ca52-0fdd-444b-80c2-898147956c63" providerId="ADAL" clId="{072CF56D-E26A-46C5-B81B-0CC81F0499FD}" dt="2023-09-20T11:26:56.476" v="273" actId="12788"/>
          <ac:spMkLst>
            <pc:docMk/>
            <pc:sldMk cId="0" sldId="257"/>
            <ac:spMk id="20" creationId="{5998FEEF-885C-6BCC-E6AB-20B92A11FFA7}"/>
          </ac:spMkLst>
        </pc:spChg>
        <pc:spChg chg="mod">
          <ac:chgData name="森田 未希" userId="a6b7ca52-0fdd-444b-80c2-898147956c63" providerId="ADAL" clId="{072CF56D-E26A-46C5-B81B-0CC81F0499FD}" dt="2023-09-20T11:26:56.476" v="273" actId="12788"/>
          <ac:spMkLst>
            <pc:docMk/>
            <pc:sldMk cId="0" sldId="257"/>
            <ac:spMk id="21" creationId="{EE90F352-1613-945A-EC49-B3E972090A9D}"/>
          </ac:spMkLst>
        </pc:spChg>
        <pc:spChg chg="mod">
          <ac:chgData name="森田 未希" userId="a6b7ca52-0fdd-444b-80c2-898147956c63" providerId="ADAL" clId="{072CF56D-E26A-46C5-B81B-0CC81F0499FD}" dt="2023-09-20T11:26:56.476" v="273" actId="12788"/>
          <ac:spMkLst>
            <pc:docMk/>
            <pc:sldMk cId="0" sldId="257"/>
            <ac:spMk id="22" creationId="{B8E56FC3-2487-34DB-DCA4-1177D449C6FE}"/>
          </ac:spMkLst>
        </pc:spChg>
        <pc:spChg chg="add mod">
          <ac:chgData name="森田 未希" userId="a6b7ca52-0fdd-444b-80c2-898147956c63" providerId="ADAL" clId="{072CF56D-E26A-46C5-B81B-0CC81F0499FD}" dt="2023-09-20T11:27:10.955" v="285"/>
          <ac:spMkLst>
            <pc:docMk/>
            <pc:sldMk cId="0" sldId="257"/>
            <ac:spMk id="23" creationId="{FB31AF1A-E384-9276-1265-5BD0CF8D8BD3}"/>
          </ac:spMkLst>
        </pc:spChg>
        <pc:spChg chg="add mod">
          <ac:chgData name="森田 未希" userId="a6b7ca52-0fdd-444b-80c2-898147956c63" providerId="ADAL" clId="{072CF56D-E26A-46C5-B81B-0CC81F0499FD}" dt="2023-09-20T11:27:32.545" v="308"/>
          <ac:spMkLst>
            <pc:docMk/>
            <pc:sldMk cId="0" sldId="257"/>
            <ac:spMk id="24" creationId="{F5E07AD4-29D0-60B4-A086-14108872D91B}"/>
          </ac:spMkLst>
        </pc:spChg>
        <pc:spChg chg="mod">
          <ac:chgData name="森田 未希" userId="a6b7ca52-0fdd-444b-80c2-898147956c63" providerId="ADAL" clId="{072CF56D-E26A-46C5-B81B-0CC81F0499FD}" dt="2023-09-20T11:22:23.297" v="90" actId="1076"/>
          <ac:spMkLst>
            <pc:docMk/>
            <pc:sldMk cId="0" sldId="257"/>
            <ac:spMk id="26" creationId="{33D2376E-D2C6-D2C6-B28C-FCB626175E56}"/>
          </ac:spMkLst>
        </pc:spChg>
        <pc:spChg chg="mod">
          <ac:chgData name="森田 未希" userId="a6b7ca52-0fdd-444b-80c2-898147956c63" providerId="ADAL" clId="{072CF56D-E26A-46C5-B81B-0CC81F0499FD}" dt="2023-09-20T11:22:23.297" v="90" actId="1076"/>
          <ac:spMkLst>
            <pc:docMk/>
            <pc:sldMk cId="0" sldId="257"/>
            <ac:spMk id="27" creationId="{6BF3C116-DF6A-7AF9-83E0-E6231CFA8D9E}"/>
          </ac:spMkLst>
        </pc:spChg>
        <pc:spChg chg="mod">
          <ac:chgData name="森田 未希" userId="a6b7ca52-0fdd-444b-80c2-898147956c63" providerId="ADAL" clId="{072CF56D-E26A-46C5-B81B-0CC81F0499FD}" dt="2023-09-20T11:22:23.297" v="90" actId="1076"/>
          <ac:spMkLst>
            <pc:docMk/>
            <pc:sldMk cId="0" sldId="257"/>
            <ac:spMk id="28" creationId="{31746300-B5D6-442A-4191-96099D1B5F02}"/>
          </ac:spMkLst>
        </pc:spChg>
        <pc:spChg chg="add mod">
          <ac:chgData name="森田 未希" userId="a6b7ca52-0fdd-444b-80c2-898147956c63" providerId="ADAL" clId="{072CF56D-E26A-46C5-B81B-0CC81F0499FD}" dt="2023-09-20T11:27:14.360" v="288"/>
          <ac:spMkLst>
            <pc:docMk/>
            <pc:sldMk cId="0" sldId="257"/>
            <ac:spMk id="29" creationId="{34DE6F2B-38F5-A62E-A4F0-2E77C0C28269}"/>
          </ac:spMkLst>
        </pc:spChg>
        <pc:spChg chg="add mod">
          <ac:chgData name="森田 未希" userId="a6b7ca52-0fdd-444b-80c2-898147956c63" providerId="ADAL" clId="{072CF56D-E26A-46C5-B81B-0CC81F0499FD}" dt="2023-09-20T11:27:26.125" v="300"/>
          <ac:spMkLst>
            <pc:docMk/>
            <pc:sldMk cId="0" sldId="257"/>
            <ac:spMk id="30" creationId="{3F363CA3-F899-79C0-0E32-BCA471F20818}"/>
          </ac:spMkLst>
        </pc:spChg>
        <pc:spChg chg="mod">
          <ac:chgData name="森田 未希" userId="a6b7ca52-0fdd-444b-80c2-898147956c63" providerId="ADAL" clId="{072CF56D-E26A-46C5-B81B-0CC81F0499FD}" dt="2023-09-20T11:23:43.976" v="135" actId="1076"/>
          <ac:spMkLst>
            <pc:docMk/>
            <pc:sldMk cId="0" sldId="257"/>
            <ac:spMk id="32" creationId="{4AD3CB33-A655-EA69-B494-020064CD3F76}"/>
          </ac:spMkLst>
        </pc:spChg>
        <pc:spChg chg="mod">
          <ac:chgData name="森田 未希" userId="a6b7ca52-0fdd-444b-80c2-898147956c63" providerId="ADAL" clId="{072CF56D-E26A-46C5-B81B-0CC81F0499FD}" dt="2023-09-20T11:23:43.976" v="135" actId="1076"/>
          <ac:spMkLst>
            <pc:docMk/>
            <pc:sldMk cId="0" sldId="257"/>
            <ac:spMk id="33" creationId="{B47D17B2-231F-9B19-6B87-D6B8AE5EC2B3}"/>
          </ac:spMkLst>
        </pc:spChg>
        <pc:spChg chg="mod">
          <ac:chgData name="森田 未希" userId="a6b7ca52-0fdd-444b-80c2-898147956c63" providerId="ADAL" clId="{072CF56D-E26A-46C5-B81B-0CC81F0499FD}" dt="2023-09-20T11:23:43.976" v="135" actId="1076"/>
          <ac:spMkLst>
            <pc:docMk/>
            <pc:sldMk cId="0" sldId="257"/>
            <ac:spMk id="34" creationId="{ECA62C23-A234-1845-85FA-056B4BF85F25}"/>
          </ac:spMkLst>
        </pc:spChg>
        <pc:spChg chg="add mod">
          <ac:chgData name="森田 未希" userId="a6b7ca52-0fdd-444b-80c2-898147956c63" providerId="ADAL" clId="{072CF56D-E26A-46C5-B81B-0CC81F0499FD}" dt="2023-09-20T11:27:07.445" v="282"/>
          <ac:spMkLst>
            <pc:docMk/>
            <pc:sldMk cId="0" sldId="257"/>
            <ac:spMk id="35" creationId="{CD5F045A-AB87-F78D-FAE1-038061BAAFD5}"/>
          </ac:spMkLst>
        </pc:spChg>
        <pc:spChg chg="add mod">
          <ac:chgData name="森田 未希" userId="a6b7ca52-0fdd-444b-80c2-898147956c63" providerId="ADAL" clId="{072CF56D-E26A-46C5-B81B-0CC81F0499FD}" dt="2023-09-20T11:27:23.085" v="296"/>
          <ac:spMkLst>
            <pc:docMk/>
            <pc:sldMk cId="0" sldId="257"/>
            <ac:spMk id="36" creationId="{3C2A91D1-6216-E35D-B090-4B0E3D5D6181}"/>
          </ac:spMkLst>
        </pc:spChg>
        <pc:spChg chg="add mod">
          <ac:chgData name="森田 未希" userId="a6b7ca52-0fdd-444b-80c2-898147956c63" providerId="ADAL" clId="{072CF56D-E26A-46C5-B81B-0CC81F0499FD}" dt="2023-09-20T11:24:46.972" v="184"/>
          <ac:spMkLst>
            <pc:docMk/>
            <pc:sldMk cId="0" sldId="257"/>
            <ac:spMk id="37" creationId="{97003BB1-F979-9C2B-FF71-8DE73D5C80B0}"/>
          </ac:spMkLst>
        </pc:spChg>
        <pc:spChg chg="add mod">
          <ac:chgData name="森田 未希" userId="a6b7ca52-0fdd-444b-80c2-898147956c63" providerId="ADAL" clId="{072CF56D-E26A-46C5-B81B-0CC81F0499FD}" dt="2023-09-20T11:25:51.084" v="228"/>
          <ac:spMkLst>
            <pc:docMk/>
            <pc:sldMk cId="0" sldId="257"/>
            <ac:spMk id="38" creationId="{33400308-2C38-50CB-22A8-FD38DF1B26C9}"/>
          </ac:spMkLst>
        </pc:spChg>
        <pc:spChg chg="add mod">
          <ac:chgData name="森田 未希" userId="a6b7ca52-0fdd-444b-80c2-898147956c63" providerId="ADAL" clId="{072CF56D-E26A-46C5-B81B-0CC81F0499FD}" dt="2023-09-20T11:26:10.134" v="243"/>
          <ac:spMkLst>
            <pc:docMk/>
            <pc:sldMk cId="0" sldId="257"/>
            <ac:spMk id="39" creationId="{8CC89EC0-7556-4B80-96BE-F36908BFB33A}"/>
          </ac:spMkLst>
        </pc:spChg>
        <pc:spChg chg="add mod">
          <ac:chgData name="森田 未希" userId="a6b7ca52-0fdd-444b-80c2-898147956c63" providerId="ADAL" clId="{072CF56D-E26A-46C5-B81B-0CC81F0499FD}" dt="2023-09-20T11:26:22.444" v="254"/>
          <ac:spMkLst>
            <pc:docMk/>
            <pc:sldMk cId="0" sldId="257"/>
            <ac:spMk id="40" creationId="{9AF817AC-A2E1-2ADC-3AAD-95E4EA5B6AF5}"/>
          </ac:spMkLst>
        </pc:spChg>
        <pc:spChg chg="add mod">
          <ac:chgData name="森田 未希" userId="a6b7ca52-0fdd-444b-80c2-898147956c63" providerId="ADAL" clId="{072CF56D-E26A-46C5-B81B-0CC81F0499FD}" dt="2023-09-20T11:26:38.435" v="271"/>
          <ac:spMkLst>
            <pc:docMk/>
            <pc:sldMk cId="0" sldId="257"/>
            <ac:spMk id="41" creationId="{660AEDFA-1AB1-28A9-64E3-DB4D985F99CE}"/>
          </ac:spMkLst>
        </pc:spChg>
        <pc:spChg chg="mod">
          <ac:chgData name="森田 未希" userId="a6b7ca52-0fdd-444b-80c2-898147956c63" providerId="ADAL" clId="{072CF56D-E26A-46C5-B81B-0CC81F0499FD}" dt="2023-09-20T11:26:56.476" v="273" actId="12788"/>
          <ac:spMkLst>
            <pc:docMk/>
            <pc:sldMk cId="0" sldId="257"/>
            <ac:spMk id="45" creationId="{00000000-0000-0000-0000-000000000000}"/>
          </ac:spMkLst>
        </pc:spChg>
        <pc:spChg chg="mod">
          <ac:chgData name="森田 未希" userId="a6b7ca52-0fdd-444b-80c2-898147956c63" providerId="ADAL" clId="{072CF56D-E26A-46C5-B81B-0CC81F0499FD}" dt="2023-09-20T11:26:56.476" v="273" actId="12788"/>
          <ac:spMkLst>
            <pc:docMk/>
            <pc:sldMk cId="0" sldId="257"/>
            <ac:spMk id="46" creationId="{00000000-0000-0000-0000-000000000000}"/>
          </ac:spMkLst>
        </pc:spChg>
        <pc:spChg chg="mod">
          <ac:chgData name="森田 未希" userId="a6b7ca52-0fdd-444b-80c2-898147956c63" providerId="ADAL" clId="{072CF56D-E26A-46C5-B81B-0CC81F0499FD}" dt="2023-09-20T11:26:56.476" v="273" actId="12788"/>
          <ac:spMkLst>
            <pc:docMk/>
            <pc:sldMk cId="0" sldId="257"/>
            <ac:spMk id="47" creationId="{00000000-0000-0000-0000-000000000000}"/>
          </ac:spMkLst>
        </pc:spChg>
        <pc:spChg chg="mod">
          <ac:chgData name="森田 未希" userId="a6b7ca52-0fdd-444b-80c2-898147956c63" providerId="ADAL" clId="{072CF56D-E26A-46C5-B81B-0CC81F0499FD}" dt="2023-09-20T11:27:03.935" v="279"/>
          <ac:spMkLst>
            <pc:docMk/>
            <pc:sldMk cId="0" sldId="257"/>
            <ac:spMk id="48" creationId="{00000000-0000-0000-0000-000000000000}"/>
          </ac:spMkLst>
        </pc:spChg>
        <pc:spChg chg="mod">
          <ac:chgData name="森田 未希" userId="a6b7ca52-0fdd-444b-80c2-898147956c63" providerId="ADAL" clId="{072CF56D-E26A-46C5-B81B-0CC81F0499FD}" dt="2023-09-20T11:27:29.585" v="304"/>
          <ac:spMkLst>
            <pc:docMk/>
            <pc:sldMk cId="0" sldId="257"/>
            <ac:spMk id="49" creationId="{00000000-0000-0000-0000-000000000000}"/>
          </ac:spMkLst>
        </pc:spChg>
        <pc:spChg chg="mod">
          <ac:chgData name="森田 未希" userId="a6b7ca52-0fdd-444b-80c2-898147956c63" providerId="ADAL" clId="{072CF56D-E26A-46C5-B81B-0CC81F0499FD}" dt="2023-09-20T11:26:01.507" v="231" actId="1076"/>
          <ac:spMkLst>
            <pc:docMk/>
            <pc:sldMk cId="0" sldId="257"/>
            <ac:spMk id="50"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2"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3"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4" creationId="{00000000-0000-0000-0000-000000000000}"/>
          </ac:spMkLst>
        </pc:spChg>
        <pc:spChg chg="mod">
          <ac:chgData name="森田 未希" userId="a6b7ca52-0fdd-444b-80c2-898147956c63" providerId="ADAL" clId="{072CF56D-E26A-46C5-B81B-0CC81F0499FD}" dt="2023-09-20T11:27:00.625" v="276"/>
          <ac:spMkLst>
            <pc:docMk/>
            <pc:sldMk cId="0" sldId="257"/>
            <ac:spMk id="55" creationId="{00000000-0000-0000-0000-000000000000}"/>
          </ac:spMkLst>
        </pc:spChg>
        <pc:spChg chg="mod">
          <ac:chgData name="森田 未希" userId="a6b7ca52-0fdd-444b-80c2-898147956c63" providerId="ADAL" clId="{072CF56D-E26A-46C5-B81B-0CC81F0499FD}" dt="2023-09-20T11:27:18.235" v="292"/>
          <ac:spMkLst>
            <pc:docMk/>
            <pc:sldMk cId="0" sldId="257"/>
            <ac:spMk id="56" creationId="{00000000-0000-0000-0000-000000000000}"/>
          </ac:spMkLst>
        </pc:spChg>
        <pc:spChg chg="del mod">
          <ac:chgData name="森田 未希" userId="a6b7ca52-0fdd-444b-80c2-898147956c63" providerId="ADAL" clId="{072CF56D-E26A-46C5-B81B-0CC81F0499FD}" dt="2023-09-20T11:25:12.153" v="203" actId="478"/>
          <ac:spMkLst>
            <pc:docMk/>
            <pc:sldMk cId="0" sldId="257"/>
            <ac:spMk id="57" creationId="{00000000-0000-0000-0000-000000000000}"/>
          </ac:spMkLst>
        </pc:spChg>
        <pc:grpChg chg="add del mod">
          <ac:chgData name="森田 未希" userId="a6b7ca52-0fdd-444b-80c2-898147956c63" providerId="ADAL" clId="{072CF56D-E26A-46C5-B81B-0CC81F0499FD}" dt="2023-09-20T11:22:08.210" v="86"/>
          <ac:grpSpMkLst>
            <pc:docMk/>
            <pc:sldMk cId="0" sldId="257"/>
            <ac:grpSpMk id="3" creationId="{19CE6BF8-23D4-DD88-D029-87EF89DF2430}"/>
          </ac:grpSpMkLst>
        </pc:grpChg>
        <pc:grpChg chg="add del mod">
          <ac:chgData name="森田 未希" userId="a6b7ca52-0fdd-444b-80c2-898147956c63" providerId="ADAL" clId="{072CF56D-E26A-46C5-B81B-0CC81F0499FD}" dt="2023-09-20T11:22:07.944" v="85"/>
          <ac:grpSpMkLst>
            <pc:docMk/>
            <pc:sldMk cId="0" sldId="257"/>
            <ac:grpSpMk id="9" creationId="{F18AF853-C9BC-2193-86D8-F7B18F904F25}"/>
          </ac:grpSpMkLst>
        </pc:grpChg>
        <pc:grpChg chg="add del mod">
          <ac:chgData name="森田 未希" userId="a6b7ca52-0fdd-444b-80c2-898147956c63" providerId="ADAL" clId="{072CF56D-E26A-46C5-B81B-0CC81F0499FD}" dt="2023-09-20T11:22:07.669" v="84"/>
          <ac:grpSpMkLst>
            <pc:docMk/>
            <pc:sldMk cId="0" sldId="257"/>
            <ac:grpSpMk id="14" creationId="{77058553-6300-2822-B8C9-5739DAF614C2}"/>
          </ac:grpSpMkLst>
        </pc:grpChg>
        <pc:grpChg chg="add mod">
          <ac:chgData name="森田 未希" userId="a6b7ca52-0fdd-444b-80c2-898147956c63" providerId="ADAL" clId="{072CF56D-E26A-46C5-B81B-0CC81F0499FD}" dt="2023-09-20T11:26:56.476" v="273" actId="12788"/>
          <ac:grpSpMkLst>
            <pc:docMk/>
            <pc:sldMk cId="0" sldId="257"/>
            <ac:grpSpMk id="19" creationId="{3DF39708-E854-532F-62E9-A238BE9F99D3}"/>
          </ac:grpSpMkLst>
        </pc:grpChg>
        <pc:grpChg chg="add mod">
          <ac:chgData name="森田 未希" userId="a6b7ca52-0fdd-444b-80c2-898147956c63" providerId="ADAL" clId="{072CF56D-E26A-46C5-B81B-0CC81F0499FD}" dt="2023-09-20T11:26:48.479" v="272" actId="12788"/>
          <ac:grpSpMkLst>
            <pc:docMk/>
            <pc:sldMk cId="0" sldId="257"/>
            <ac:grpSpMk id="25" creationId="{3DE64D89-1CFD-3BE4-C51B-91EB67BE30C9}"/>
          </ac:grpSpMkLst>
        </pc:grpChg>
        <pc:grpChg chg="add mod">
          <ac:chgData name="森田 未希" userId="a6b7ca52-0fdd-444b-80c2-898147956c63" providerId="ADAL" clId="{072CF56D-E26A-46C5-B81B-0CC81F0499FD}" dt="2023-09-20T11:26:48.479" v="272" actId="12788"/>
          <ac:grpSpMkLst>
            <pc:docMk/>
            <pc:sldMk cId="0" sldId="257"/>
            <ac:grpSpMk id="31" creationId="{A4C914B4-C001-E626-7684-B61878DE2866}"/>
          </ac:grpSpMkLst>
        </pc:grpChg>
        <pc:grpChg chg="mod">
          <ac:chgData name="森田 未希" userId="a6b7ca52-0fdd-444b-80c2-898147956c63" providerId="ADAL" clId="{072CF56D-E26A-46C5-B81B-0CC81F0499FD}" dt="2023-09-20T11:26:56.476" v="273" actId="12788"/>
          <ac:grpSpMkLst>
            <pc:docMk/>
            <pc:sldMk cId="0" sldId="257"/>
            <ac:grpSpMk id="44" creationId="{00000000-0000-0000-0000-000000000000}"/>
          </ac:grpSpMkLst>
        </pc:grpChg>
        <pc:grpChg chg="mod">
          <ac:chgData name="森田 未希" userId="a6b7ca52-0fdd-444b-80c2-898147956c63" providerId="ADAL" clId="{072CF56D-E26A-46C5-B81B-0CC81F0499FD}" dt="2023-09-20T11:26:48.479" v="272" actId="12788"/>
          <ac:grpSpMkLst>
            <pc:docMk/>
            <pc:sldMk cId="0" sldId="257"/>
            <ac:grpSpMk id="51" creationId="{00000000-0000-0000-0000-000000000000}"/>
          </ac:grpSpMkLst>
        </pc:grpChg>
      </pc:sldChg>
      <pc:sldChg chg="modSp mod">
        <pc:chgData name="森田 未希" userId="a6b7ca52-0fdd-444b-80c2-898147956c63" providerId="ADAL" clId="{072CF56D-E26A-46C5-B81B-0CC81F0499FD}" dt="2023-09-21T05:06:29.149" v="366"/>
        <pc:sldMkLst>
          <pc:docMk/>
          <pc:sldMk cId="3199587885" sldId="264"/>
        </pc:sldMkLst>
        <pc:spChg chg="mod">
          <ac:chgData name="森田 未希" userId="a6b7ca52-0fdd-444b-80c2-898147956c63" providerId="ADAL" clId="{072CF56D-E26A-46C5-B81B-0CC81F0499FD}" dt="2023-09-21T05:06:29.149" v="366"/>
          <ac:spMkLst>
            <pc:docMk/>
            <pc:sldMk cId="3199587885" sldId="264"/>
            <ac:spMk id="4" creationId="{6E8A19B3-4925-4DF5-9F72-33B601EFB530}"/>
          </ac:spMkLst>
        </pc:spChg>
      </pc:sldChg>
      <pc:sldChg chg="del">
        <pc:chgData name="森田 未希" userId="a6b7ca52-0fdd-444b-80c2-898147956c63" providerId="ADAL" clId="{072CF56D-E26A-46C5-B81B-0CC81F0499FD}" dt="2023-09-21T05:05:58.898" v="319" actId="47"/>
        <pc:sldMkLst>
          <pc:docMk/>
          <pc:sldMk cId="0" sldId="281"/>
        </pc:sldMkLst>
      </pc:sldChg>
      <pc:sldChg chg="del">
        <pc:chgData name="森田 未希" userId="a6b7ca52-0fdd-444b-80c2-898147956c63" providerId="ADAL" clId="{072CF56D-E26A-46C5-B81B-0CC81F0499FD}" dt="2023-09-20T11:16:38.523" v="1" actId="47"/>
        <pc:sldMkLst>
          <pc:docMk/>
          <pc:sldMk cId="2765973497" sldId="308"/>
        </pc:sldMkLst>
      </pc:sldChg>
      <pc:sldChg chg="addSp delSp modSp mod">
        <pc:chgData name="森田 未希" userId="a6b7ca52-0fdd-444b-80c2-898147956c63" providerId="ADAL" clId="{072CF56D-E26A-46C5-B81B-0CC81F0499FD}" dt="2023-09-20T11:28:00.456" v="317"/>
        <pc:sldMkLst>
          <pc:docMk/>
          <pc:sldMk cId="1840412971" sldId="314"/>
        </pc:sldMkLst>
        <pc:spChg chg="mod">
          <ac:chgData name="森田 未希" userId="a6b7ca52-0fdd-444b-80c2-898147956c63" providerId="ADAL" clId="{072CF56D-E26A-46C5-B81B-0CC81F0499FD}" dt="2023-09-20T11:23:05.241" v="133"/>
          <ac:spMkLst>
            <pc:docMk/>
            <pc:sldMk cId="1840412971" sldId="314"/>
            <ac:spMk id="2" creationId="{00000000-0000-0000-0000-000000000000}"/>
          </ac:spMkLst>
        </pc:spChg>
        <pc:spChg chg="add mod">
          <ac:chgData name="森田 未希" userId="a6b7ca52-0fdd-444b-80c2-898147956c63" providerId="ADAL" clId="{072CF56D-E26A-46C5-B81B-0CC81F0499FD}" dt="2023-09-20T11:21:47.759" v="80"/>
          <ac:spMkLst>
            <pc:docMk/>
            <pc:sldMk cId="1840412971" sldId="314"/>
            <ac:spMk id="3" creationId="{9C723D53-505A-8D5C-0148-E14528E0C988}"/>
          </ac:spMkLst>
        </pc:spChg>
        <pc:spChg chg="del">
          <ac:chgData name="森田 未希" userId="a6b7ca52-0fdd-444b-80c2-898147956c63" providerId="ADAL" clId="{072CF56D-E26A-46C5-B81B-0CC81F0499FD}" dt="2023-09-20T11:17:02.014" v="3" actId="478"/>
          <ac:spMkLst>
            <pc:docMk/>
            <pc:sldMk cId="1840412971" sldId="314"/>
            <ac:spMk id="5" creationId="{86BA9F93-5F6F-C4AE-44C2-C89FAF55F666}"/>
          </ac:spMkLst>
        </pc:spChg>
        <pc:spChg chg="mod">
          <ac:chgData name="森田 未希" userId="a6b7ca52-0fdd-444b-80c2-898147956c63" providerId="ADAL" clId="{072CF56D-E26A-46C5-B81B-0CC81F0499FD}" dt="2023-09-20T11:18:38.965" v="6"/>
          <ac:spMkLst>
            <pc:docMk/>
            <pc:sldMk cId="1840412971" sldId="314"/>
            <ac:spMk id="48" creationId="{00000000-0000-0000-0000-000000000000}"/>
          </ac:spMkLst>
        </pc:spChg>
        <pc:spChg chg="mod">
          <ac:chgData name="森田 未希" userId="a6b7ca52-0fdd-444b-80c2-898147956c63" providerId="ADAL" clId="{072CF56D-E26A-46C5-B81B-0CC81F0499FD}" dt="2023-09-20T11:28:00.456" v="317"/>
          <ac:spMkLst>
            <pc:docMk/>
            <pc:sldMk cId="1840412971" sldId="314"/>
            <ac:spMk id="49" creationId="{00000000-0000-0000-0000-000000000000}"/>
          </ac:spMkLst>
        </pc:spChg>
        <pc:spChg chg="mod">
          <ac:chgData name="森田 未希" userId="a6b7ca52-0fdd-444b-80c2-898147956c63" providerId="ADAL" clId="{072CF56D-E26A-46C5-B81B-0CC81F0499FD}" dt="2023-09-20T11:21:13.468" v="42" actId="6549"/>
          <ac:spMkLst>
            <pc:docMk/>
            <pc:sldMk cId="1840412971" sldId="314"/>
            <ac:spMk id="50" creationId="{00000000-0000-0000-0000-000000000000}"/>
          </ac:spMkLst>
        </pc:spChg>
        <pc:spChg chg="mod">
          <ac:chgData name="森田 未希" userId="a6b7ca52-0fdd-444b-80c2-898147956c63" providerId="ADAL" clId="{072CF56D-E26A-46C5-B81B-0CC81F0499FD}" dt="2023-09-20T11:18:45.295" v="11"/>
          <ac:spMkLst>
            <pc:docMk/>
            <pc:sldMk cId="1840412971" sldId="314"/>
            <ac:spMk id="55" creationId="{00000000-0000-0000-0000-000000000000}"/>
          </ac:spMkLst>
        </pc:spChg>
        <pc:spChg chg="mod">
          <ac:chgData name="森田 未希" userId="a6b7ca52-0fdd-444b-80c2-898147956c63" providerId="ADAL" clId="{072CF56D-E26A-46C5-B81B-0CC81F0499FD}" dt="2023-09-20T11:27:56.711" v="313"/>
          <ac:spMkLst>
            <pc:docMk/>
            <pc:sldMk cId="1840412971" sldId="314"/>
            <ac:spMk id="56" creationId="{00000000-0000-0000-0000-000000000000}"/>
          </ac:spMkLst>
        </pc:spChg>
        <pc:spChg chg="mod">
          <ac:chgData name="森田 未希" userId="a6b7ca52-0fdd-444b-80c2-898147956c63" providerId="ADAL" clId="{072CF56D-E26A-46C5-B81B-0CC81F0499FD}" dt="2023-09-20T11:21:32.269" v="60"/>
          <ac:spMkLst>
            <pc:docMk/>
            <pc:sldMk cId="1840412971" sldId="314"/>
            <ac:spMk id="57" creationId="{00000000-0000-0000-0000-000000000000}"/>
          </ac:spMkLst>
        </pc:spChg>
        <pc:spChg chg="mod">
          <ac:chgData name="森田 未希" userId="a6b7ca52-0fdd-444b-80c2-898147956c63" providerId="ADAL" clId="{072CF56D-E26A-46C5-B81B-0CC81F0499FD}" dt="2023-09-20T11:20:35.562" v="15"/>
          <ac:spMkLst>
            <pc:docMk/>
            <pc:sldMk cId="1840412971" sldId="314"/>
            <ac:spMk id="3090" creationId="{00000000-0000-0000-0000-000000000000}"/>
          </ac:spMkLst>
        </pc:spChg>
      </pc:sldChg>
      <pc:sldChg chg="add">
        <pc:chgData name="森田 未希" userId="a6b7ca52-0fdd-444b-80c2-898147956c63" providerId="ADAL" clId="{072CF56D-E26A-46C5-B81B-0CC81F0499FD}" dt="2023-09-20T11:16:36.088" v="0"/>
        <pc:sldMkLst>
          <pc:docMk/>
          <pc:sldMk cId="3913537807" sldId="315"/>
        </pc:sldMkLst>
      </pc:sldChg>
      <pc:sldChg chg="addSp delSp modSp add mod">
        <pc:chgData name="森田 未希" userId="a6b7ca52-0fdd-444b-80c2-898147956c63" providerId="ADAL" clId="{072CF56D-E26A-46C5-B81B-0CC81F0499FD}" dt="2023-09-21T05:07:53.050" v="375" actId="478"/>
        <pc:sldMkLst>
          <pc:docMk/>
          <pc:sldMk cId="3795464855" sldId="316"/>
        </pc:sldMkLst>
        <pc:picChg chg="add del">
          <ac:chgData name="森田 未希" userId="a6b7ca52-0fdd-444b-80c2-898147956c63" providerId="ADAL" clId="{072CF56D-E26A-46C5-B81B-0CC81F0499FD}" dt="2023-09-21T05:07:53.050" v="375" actId="478"/>
          <ac:picMkLst>
            <pc:docMk/>
            <pc:sldMk cId="3795464855" sldId="316"/>
            <ac:picMk id="4" creationId="{8A0C1125-BB81-77B4-3FC5-92834AF583F2}"/>
          </ac:picMkLst>
        </pc:picChg>
        <pc:picChg chg="add mod ord">
          <ac:chgData name="森田 未希" userId="a6b7ca52-0fdd-444b-80c2-898147956c63" providerId="ADAL" clId="{072CF56D-E26A-46C5-B81B-0CC81F0499FD}" dt="2023-09-21T05:07:51.270" v="374" actId="167"/>
          <ac:picMkLst>
            <pc:docMk/>
            <pc:sldMk cId="3795464855" sldId="316"/>
            <ac:picMk id="6" creationId="{B46F3707-E1D0-5DF0-5BAE-EF2A696DD5F7}"/>
          </ac:picMkLst>
        </pc:picChg>
      </pc:sldChg>
    </pc:docChg>
  </pc:docChgLst>
  <pc:docChgLst>
    <pc:chgData name="森田 未希" userId="a6b7ca52-0fdd-444b-80c2-898147956c63" providerId="ADAL" clId="{00F1707D-2AFA-416E-AE22-EAB07FC9E154}"/>
    <pc:docChg chg="addSld modSld">
      <pc:chgData name="森田 未希" userId="a6b7ca52-0fdd-444b-80c2-898147956c63" providerId="ADAL" clId="{00F1707D-2AFA-416E-AE22-EAB07FC9E154}" dt="2023-09-11T10:16:41.978" v="50" actId="2711"/>
      <pc:docMkLst>
        <pc:docMk/>
      </pc:docMkLst>
      <pc:sldChg chg="modSp mod">
        <pc:chgData name="森田 未希" userId="a6b7ca52-0fdd-444b-80c2-898147956c63" providerId="ADAL" clId="{00F1707D-2AFA-416E-AE22-EAB07FC9E154}" dt="2023-09-11T10:16:09.520" v="20"/>
        <pc:sldMkLst>
          <pc:docMk/>
          <pc:sldMk cId="0" sldId="256"/>
        </pc:sldMkLst>
        <pc:spChg chg="mod">
          <ac:chgData name="森田 未希" userId="a6b7ca52-0fdd-444b-80c2-898147956c63" providerId="ADAL" clId="{00F1707D-2AFA-416E-AE22-EAB07FC9E154}" dt="2023-09-11T10:16:09.520" v="20"/>
          <ac:spMkLst>
            <pc:docMk/>
            <pc:sldMk cId="0" sldId="256"/>
            <ac:spMk id="2051" creationId="{00000000-0000-0000-0000-000000000000}"/>
          </ac:spMkLst>
        </pc:spChg>
      </pc:sldChg>
      <pc:sldChg chg="add">
        <pc:chgData name="森田 未希" userId="a6b7ca52-0fdd-444b-80c2-898147956c63" providerId="ADAL" clId="{00F1707D-2AFA-416E-AE22-EAB07FC9E154}" dt="2023-09-05T08:47:58.719" v="0"/>
        <pc:sldMkLst>
          <pc:docMk/>
          <pc:sldMk cId="740674425" sldId="262"/>
        </pc:sldMkLst>
      </pc:sldChg>
      <pc:sldChg chg="add">
        <pc:chgData name="森田 未希" userId="a6b7ca52-0fdd-444b-80c2-898147956c63" providerId="ADAL" clId="{00F1707D-2AFA-416E-AE22-EAB07FC9E154}" dt="2023-09-05T08:47:58.719" v="0"/>
        <pc:sldMkLst>
          <pc:docMk/>
          <pc:sldMk cId="466150023" sldId="263"/>
        </pc:sldMkLst>
      </pc:sldChg>
      <pc:sldChg chg="add">
        <pc:chgData name="森田 未希" userId="a6b7ca52-0fdd-444b-80c2-898147956c63" providerId="ADAL" clId="{00F1707D-2AFA-416E-AE22-EAB07FC9E154}" dt="2023-09-05T08:47:58.719" v="0"/>
        <pc:sldMkLst>
          <pc:docMk/>
          <pc:sldMk cId="3199587885" sldId="264"/>
        </pc:sldMkLst>
      </pc:sldChg>
      <pc:sldChg chg="add">
        <pc:chgData name="森田 未希" userId="a6b7ca52-0fdd-444b-80c2-898147956c63" providerId="ADAL" clId="{00F1707D-2AFA-416E-AE22-EAB07FC9E154}" dt="2023-09-05T08:47:58.719" v="0"/>
        <pc:sldMkLst>
          <pc:docMk/>
          <pc:sldMk cId="3484819017" sldId="265"/>
        </pc:sldMkLst>
      </pc:sldChg>
      <pc:sldChg chg="modSp mod">
        <pc:chgData name="森田 未希" userId="a6b7ca52-0fdd-444b-80c2-898147956c63" providerId="ADAL" clId="{00F1707D-2AFA-416E-AE22-EAB07FC9E154}" dt="2023-09-11T10:16:41.978" v="50" actId="2711"/>
        <pc:sldMkLst>
          <pc:docMk/>
          <pc:sldMk cId="3256616810" sldId="309"/>
        </pc:sldMkLst>
        <pc:graphicFrameChg chg="mod modGraphic">
          <ac:chgData name="森田 未希" userId="a6b7ca52-0fdd-444b-80c2-898147956c63" providerId="ADAL" clId="{00F1707D-2AFA-416E-AE22-EAB07FC9E154}" dt="2023-09-11T10:16:41.978" v="50" actId="2711"/>
          <ac:graphicFrameMkLst>
            <pc:docMk/>
            <pc:sldMk cId="3256616810" sldId="309"/>
            <ac:graphicFrameMk id="5" creationId="{00000000-0000-0000-0000-000000000000}"/>
          </ac:graphicFrameMkLst>
        </pc:graphicFrameChg>
      </pc:sldChg>
    </pc:docChg>
  </pc:docChgLst>
  <pc:docChgLst>
    <pc:chgData name="山田 益久" userId="bed0e63e23283a6d" providerId="LiveId" clId="{71070DA9-1138-43C6-A04D-6D166D05B639}"/>
    <pc:docChg chg="undo custSel modSld">
      <pc:chgData name="山田 益久" userId="bed0e63e23283a6d" providerId="LiveId" clId="{71070DA9-1138-43C6-A04D-6D166D05B639}" dt="2018-08-26T05:16:49.083" v="161" actId="20577"/>
      <pc:docMkLst>
        <pc:docMk/>
      </pc:docMkLst>
      <pc:sldChg chg="modSp">
        <pc:chgData name="山田 益久" userId="bed0e63e23283a6d" providerId="LiveId" clId="{71070DA9-1138-43C6-A04D-6D166D05B639}" dt="2018-08-26T05:12:19.183" v="113"/>
        <pc:sldMkLst>
          <pc:docMk/>
          <pc:sldMk cId="0" sldId="278"/>
        </pc:sldMkLst>
        <pc:spChg chg="mod">
          <ac:chgData name="山田 益久" userId="bed0e63e23283a6d" providerId="LiveId" clId="{71070DA9-1138-43C6-A04D-6D166D05B639}" dt="2018-08-26T05:12:19.183" v="113"/>
          <ac:spMkLst>
            <pc:docMk/>
            <pc:sldMk cId="0" sldId="278"/>
            <ac:spMk id="4" creationId="{00000000-0000-0000-0000-000000000000}"/>
          </ac:spMkLst>
        </pc:spChg>
      </pc:sldChg>
      <pc:sldChg chg="modSp">
        <pc:chgData name="山田 益久" userId="bed0e63e23283a6d" providerId="LiveId" clId="{71070DA9-1138-43C6-A04D-6D166D05B639}" dt="2018-08-26T05:08:08.952" v="60" actId="207"/>
        <pc:sldMkLst>
          <pc:docMk/>
          <pc:sldMk cId="0" sldId="281"/>
        </pc:sldMkLst>
        <pc:spChg chg="mod">
          <ac:chgData name="山田 益久" userId="bed0e63e23283a6d" providerId="LiveId" clId="{71070DA9-1138-43C6-A04D-6D166D05B639}" dt="2018-08-26T05:08:08.952" v="60" actId="207"/>
          <ac:spMkLst>
            <pc:docMk/>
            <pc:sldMk cId="0" sldId="281"/>
            <ac:spMk id="7170" creationId="{00000000-0000-0000-0000-000000000000}"/>
          </ac:spMkLst>
        </pc:spChg>
      </pc:sldChg>
      <pc:sldChg chg="addSp delSp">
        <pc:chgData name="山田 益久" userId="bed0e63e23283a6d" providerId="LiveId" clId="{71070DA9-1138-43C6-A04D-6D166D05B639}" dt="2018-08-26T05:08:51.342" v="63"/>
        <pc:sldMkLst>
          <pc:docMk/>
          <pc:sldMk cId="0" sldId="282"/>
        </pc:sldMkLst>
        <pc:spChg chg="add">
          <ac:chgData name="山田 益久" userId="bed0e63e23283a6d" providerId="LiveId" clId="{71070DA9-1138-43C6-A04D-6D166D05B639}" dt="2018-08-26T05:08:51.342" v="63"/>
          <ac:spMkLst>
            <pc:docMk/>
            <pc:sldMk cId="0" sldId="282"/>
            <ac:spMk id="44" creationId="{7A79DBD0-E6D9-4244-9884-332F848CCD5B}"/>
          </ac:spMkLst>
        </pc:spChg>
        <pc:spChg chg="del">
          <ac:chgData name="山田 益久" userId="bed0e63e23283a6d" providerId="LiveId" clId="{71070DA9-1138-43C6-A04D-6D166D05B639}" dt="2018-08-26T05:08:37.599" v="61" actId="478"/>
          <ac:spMkLst>
            <pc:docMk/>
            <pc:sldMk cId="0" sldId="282"/>
            <ac:spMk id="8194" creationId="{00000000-0000-0000-0000-000000000000}"/>
          </ac:spMkLst>
        </pc:spChg>
        <pc:grpChg chg="del">
          <ac:chgData name="山田 益久" userId="bed0e63e23283a6d" providerId="LiveId" clId="{71070DA9-1138-43C6-A04D-6D166D05B639}" dt="2018-08-26T05:08:38.913" v="62" actId="478"/>
          <ac:grpSpMkLst>
            <pc:docMk/>
            <pc:sldMk cId="0" sldId="282"/>
            <ac:grpSpMk id="8195" creationId="{00000000-0000-0000-0000-000000000000}"/>
          </ac:grpSpMkLst>
        </pc:grpChg>
      </pc:sldChg>
      <pc:sldChg chg="modSp">
        <pc:chgData name="山田 益久" userId="bed0e63e23283a6d" providerId="LiveId" clId="{71070DA9-1138-43C6-A04D-6D166D05B639}" dt="2018-08-26T05:11:41.591" v="75"/>
        <pc:sldMkLst>
          <pc:docMk/>
          <pc:sldMk cId="0" sldId="284"/>
        </pc:sldMkLst>
        <pc:spChg chg="mod">
          <ac:chgData name="山田 益久" userId="bed0e63e23283a6d" providerId="LiveId" clId="{71070DA9-1138-43C6-A04D-6D166D05B639}" dt="2018-08-26T05:11:41.591" v="75"/>
          <ac:spMkLst>
            <pc:docMk/>
            <pc:sldMk cId="0" sldId="284"/>
            <ac:spMk id="10242" creationId="{00000000-0000-0000-0000-000000000000}"/>
          </ac:spMkLst>
        </pc:spChg>
      </pc:sldChg>
      <pc:sldChg chg="modSp">
        <pc:chgData name="山田 益久" userId="bed0e63e23283a6d" providerId="LiveId" clId="{71070DA9-1138-43C6-A04D-6D166D05B639}" dt="2018-08-26T05:11:57.393" v="79"/>
        <pc:sldMkLst>
          <pc:docMk/>
          <pc:sldMk cId="0" sldId="286"/>
        </pc:sldMkLst>
        <pc:spChg chg="mod">
          <ac:chgData name="山田 益久" userId="bed0e63e23283a6d" providerId="LiveId" clId="{71070DA9-1138-43C6-A04D-6D166D05B639}" dt="2018-08-26T05:11:57.393" v="79"/>
          <ac:spMkLst>
            <pc:docMk/>
            <pc:sldMk cId="0" sldId="286"/>
            <ac:spMk id="12290" creationId="{00000000-0000-0000-0000-000000000000}"/>
          </ac:spMkLst>
        </pc:spChg>
      </pc:sldChg>
      <pc:sldChg chg="modSp">
        <pc:chgData name="山田 益久" userId="bed0e63e23283a6d" providerId="LiveId" clId="{71070DA9-1138-43C6-A04D-6D166D05B639}" dt="2018-08-26T05:16:19.414" v="148"/>
        <pc:sldMkLst>
          <pc:docMk/>
          <pc:sldMk cId="0" sldId="292"/>
        </pc:sldMkLst>
        <pc:spChg chg="mod">
          <ac:chgData name="山田 益久" userId="bed0e63e23283a6d" providerId="LiveId" clId="{71070DA9-1138-43C6-A04D-6D166D05B639}" dt="2018-08-26T05:16:19.414" v="148"/>
          <ac:spMkLst>
            <pc:docMk/>
            <pc:sldMk cId="0" sldId="292"/>
            <ac:spMk id="18434" creationId="{00000000-0000-0000-0000-000000000000}"/>
          </ac:spMkLst>
        </pc:spChg>
      </pc:sldChg>
      <pc:sldChg chg="modSp">
        <pc:chgData name="山田 益久" userId="bed0e63e23283a6d" providerId="LiveId" clId="{71070DA9-1138-43C6-A04D-6D166D05B639}" dt="2018-08-26T05:16:49.083" v="161" actId="20577"/>
        <pc:sldMkLst>
          <pc:docMk/>
          <pc:sldMk cId="0" sldId="295"/>
        </pc:sldMkLst>
        <pc:spChg chg="mod">
          <ac:chgData name="山田 益久" userId="bed0e63e23283a6d" providerId="LiveId" clId="{71070DA9-1138-43C6-A04D-6D166D05B639}" dt="2018-08-26T05:16:49.083" v="161" actId="20577"/>
          <ac:spMkLst>
            <pc:docMk/>
            <pc:sldMk cId="0" sldId="295"/>
            <ac:spMk id="21506" creationId="{00000000-0000-0000-0000-000000000000}"/>
          </ac:spMkLst>
        </pc:spChg>
      </pc:sldChg>
      <pc:sldChg chg="modSp">
        <pc:chgData name="山田 益久" userId="bed0e63e23283a6d" providerId="LiveId" clId="{71070DA9-1138-43C6-A04D-6D166D05B639}" dt="2018-08-26T05:13:04.852" v="143"/>
        <pc:sldMkLst>
          <pc:docMk/>
          <pc:sldMk cId="0" sldId="298"/>
        </pc:sldMkLst>
        <pc:graphicFrameChg chg="mod modGraphic">
          <ac:chgData name="山田 益久" userId="bed0e63e23283a6d" providerId="LiveId" clId="{71070DA9-1138-43C6-A04D-6D166D05B639}" dt="2018-08-26T05:13:04.852" v="143"/>
          <ac:graphicFrameMkLst>
            <pc:docMk/>
            <pc:sldMk cId="0" sldId="298"/>
            <ac:graphicFrameMk id="23662" creationId="{00000000-0000-0000-0000-000000000000}"/>
          </ac:graphicFrameMkLst>
        </pc:graphicFrameChg>
      </pc:sldChg>
      <pc:sldChg chg="modSp">
        <pc:chgData name="山田 益久" userId="bed0e63e23283a6d" providerId="LiveId" clId="{71070DA9-1138-43C6-A04D-6D166D05B639}" dt="2018-08-26T05:03:40.517" v="59"/>
        <pc:sldMkLst>
          <pc:docMk/>
          <pc:sldMk cId="141477364" sldId="305"/>
        </pc:sldMkLst>
        <pc:graphicFrameChg chg="mod modGraphic">
          <ac:chgData name="山田 益久" userId="bed0e63e23283a6d" providerId="LiveId" clId="{71070DA9-1138-43C6-A04D-6D166D05B639}" dt="2018-08-26T05:03:40.517" v="59"/>
          <ac:graphicFrameMkLst>
            <pc:docMk/>
            <pc:sldMk cId="141477364" sldId="305"/>
            <ac:graphicFrameMk id="40973" creationId="{00000000-0000-0000-0000-000000000000}"/>
          </ac:graphicFrameMkLst>
        </pc:graphicFrameChg>
      </pc:sldChg>
    </pc:docChg>
  </pc:docChgLst>
  <pc:docChgLst>
    <pc:chgData name="森田 未希" userId="a6b7ca52-0fdd-444b-80c2-898147956c63" providerId="ADAL" clId="{A6B072E3-EEFB-4B25-90B6-C9394D165366}"/>
    <pc:docChg chg="undo custSel addSld delSld modSld">
      <pc:chgData name="森田 未希" userId="a6b7ca52-0fdd-444b-80c2-898147956c63" providerId="ADAL" clId="{A6B072E3-EEFB-4B25-90B6-C9394D165366}" dt="2023-08-25T09:32:26.250" v="775"/>
      <pc:docMkLst>
        <pc:docMk/>
      </pc:docMkLst>
      <pc:sldChg chg="modSp mod">
        <pc:chgData name="森田 未希" userId="a6b7ca52-0fdd-444b-80c2-898147956c63" providerId="ADAL" clId="{A6B072E3-EEFB-4B25-90B6-C9394D165366}" dt="2023-08-25T09:10:23.319" v="29"/>
        <pc:sldMkLst>
          <pc:docMk/>
          <pc:sldMk cId="0" sldId="256"/>
        </pc:sldMkLst>
        <pc:spChg chg="mod">
          <ac:chgData name="森田 未希" userId="a6b7ca52-0fdd-444b-80c2-898147956c63" providerId="ADAL" clId="{A6B072E3-EEFB-4B25-90B6-C9394D165366}" dt="2023-08-25T09:10:23.319" v="29"/>
          <ac:spMkLst>
            <pc:docMk/>
            <pc:sldMk cId="0" sldId="256"/>
            <ac:spMk id="2051" creationId="{00000000-0000-0000-0000-000000000000}"/>
          </ac:spMkLst>
        </pc:spChg>
      </pc:sldChg>
      <pc:sldChg chg="addSp delSp modSp mod">
        <pc:chgData name="森田 未希" userId="a6b7ca52-0fdd-444b-80c2-898147956c63" providerId="ADAL" clId="{A6B072E3-EEFB-4B25-90B6-C9394D165366}" dt="2023-08-25T09:11:55.839" v="149"/>
        <pc:sldMkLst>
          <pc:docMk/>
          <pc:sldMk cId="0" sldId="257"/>
        </pc:sldMkLst>
        <pc:spChg chg="add del">
          <ac:chgData name="森田 未希" userId="a6b7ca52-0fdd-444b-80c2-898147956c63" providerId="ADAL" clId="{A6B072E3-EEFB-4B25-90B6-C9394D165366}" dt="2023-08-25T09:11:14.549" v="59" actId="22"/>
          <ac:spMkLst>
            <pc:docMk/>
            <pc:sldMk cId="0" sldId="257"/>
            <ac:spMk id="4" creationId="{7AE8E26D-9161-6D65-87BA-DBC00E5BA0A9}"/>
          </ac:spMkLst>
        </pc:spChg>
        <pc:spChg chg="add mod">
          <ac:chgData name="森田 未希" userId="a6b7ca52-0fdd-444b-80c2-898147956c63" providerId="ADAL" clId="{A6B072E3-EEFB-4B25-90B6-C9394D165366}" dt="2023-08-25T09:11:55.839" v="149"/>
          <ac:spMkLst>
            <pc:docMk/>
            <pc:sldMk cId="0" sldId="257"/>
            <ac:spMk id="5" creationId="{86BA9F93-5F6F-C4AE-44C2-C89FAF55F666}"/>
          </ac:spMkLst>
        </pc:spChg>
      </pc:sldChg>
      <pc:sldChg chg="modSp mod">
        <pc:chgData name="森田 未希" userId="a6b7ca52-0fdd-444b-80c2-898147956c63" providerId="ADAL" clId="{A6B072E3-EEFB-4B25-90B6-C9394D165366}" dt="2023-08-25T09:28:18.593" v="714"/>
        <pc:sldMkLst>
          <pc:docMk/>
          <pc:sldMk cId="0" sldId="278"/>
        </pc:sldMkLst>
        <pc:spChg chg="mod">
          <ac:chgData name="森田 未希" userId="a6b7ca52-0fdd-444b-80c2-898147956c63" providerId="ADAL" clId="{A6B072E3-EEFB-4B25-90B6-C9394D165366}" dt="2023-08-25T09:28:18.593" v="714"/>
          <ac:spMkLst>
            <pc:docMk/>
            <pc:sldMk cId="0" sldId="278"/>
            <ac:spMk id="7" creationId="{00000000-0000-0000-0000-000000000000}"/>
          </ac:spMkLst>
        </pc:spChg>
        <pc:spChg chg="mod">
          <ac:chgData name="森田 未希" userId="a6b7ca52-0fdd-444b-80c2-898147956c63" providerId="ADAL" clId="{A6B072E3-EEFB-4B25-90B6-C9394D165366}" dt="2023-08-25T09:27:24.243" v="700"/>
          <ac:spMkLst>
            <pc:docMk/>
            <pc:sldMk cId="0" sldId="278"/>
            <ac:spMk id="24578" creationId="{00000000-0000-0000-0000-000000000000}"/>
          </ac:spMkLst>
        </pc:spChg>
      </pc:sldChg>
      <pc:sldChg chg="modSp mod">
        <pc:chgData name="森田 未希" userId="a6b7ca52-0fdd-444b-80c2-898147956c63" providerId="ADAL" clId="{A6B072E3-EEFB-4B25-90B6-C9394D165366}" dt="2023-08-25T09:32:26.250" v="775"/>
        <pc:sldMkLst>
          <pc:docMk/>
          <pc:sldMk cId="0" sldId="296"/>
        </pc:sldMkLst>
        <pc:spChg chg="mod">
          <ac:chgData name="森田 未希" userId="a6b7ca52-0fdd-444b-80c2-898147956c63" providerId="ADAL" clId="{A6B072E3-EEFB-4B25-90B6-C9394D165366}" dt="2023-08-25T09:32:26.250" v="775"/>
          <ac:spMkLst>
            <pc:docMk/>
            <pc:sldMk cId="0" sldId="296"/>
            <ac:spMk id="22530" creationId="{00000000-0000-0000-0000-000000000000}"/>
          </ac:spMkLst>
        </pc:spChg>
      </pc:sldChg>
      <pc:sldChg chg="modSp mod">
        <pc:chgData name="森田 未希" userId="a6b7ca52-0fdd-444b-80c2-898147956c63" providerId="ADAL" clId="{A6B072E3-EEFB-4B25-90B6-C9394D165366}" dt="2023-08-25T09:29:23.734" v="729" actId="20577"/>
        <pc:sldMkLst>
          <pc:docMk/>
          <pc:sldMk cId="1975725049" sldId="307"/>
        </pc:sldMkLst>
        <pc:graphicFrameChg chg="mod modGraphic">
          <ac:chgData name="森田 未希" userId="a6b7ca52-0fdd-444b-80c2-898147956c63" providerId="ADAL" clId="{A6B072E3-EEFB-4B25-90B6-C9394D165366}" dt="2023-08-25T09:29:23.734" v="729" actId="20577"/>
          <ac:graphicFrameMkLst>
            <pc:docMk/>
            <pc:sldMk cId="1975725049" sldId="307"/>
            <ac:graphicFrameMk id="6" creationId="{00000000-0000-0000-0000-000000000000}"/>
          </ac:graphicFrameMkLst>
        </pc:graphicFrameChg>
      </pc:sldChg>
      <pc:sldChg chg="addSp modSp mod">
        <pc:chgData name="森田 未希" userId="a6b7ca52-0fdd-444b-80c2-898147956c63" providerId="ADAL" clId="{A6B072E3-EEFB-4B25-90B6-C9394D165366}" dt="2023-08-25T09:10:54.839" v="57"/>
        <pc:sldMkLst>
          <pc:docMk/>
          <pc:sldMk cId="2765973497" sldId="308"/>
        </pc:sldMkLst>
        <pc:spChg chg="add mod">
          <ac:chgData name="森田 未希" userId="a6b7ca52-0fdd-444b-80c2-898147956c63" providerId="ADAL" clId="{A6B072E3-EEFB-4B25-90B6-C9394D165366}" dt="2023-08-25T09:10:54.839" v="57"/>
          <ac:spMkLst>
            <pc:docMk/>
            <pc:sldMk cId="2765973497" sldId="308"/>
            <ac:spMk id="4" creationId="{05761332-657A-996D-EECE-504495A9A44F}"/>
          </ac:spMkLst>
        </pc:spChg>
      </pc:sldChg>
      <pc:sldChg chg="modSp mod">
        <pc:chgData name="森田 未希" userId="a6b7ca52-0fdd-444b-80c2-898147956c63" providerId="ADAL" clId="{A6B072E3-EEFB-4B25-90B6-C9394D165366}" dt="2023-08-25T09:17:45.340" v="207" actId="20577"/>
        <pc:sldMkLst>
          <pc:docMk/>
          <pc:sldMk cId="3256616810" sldId="309"/>
        </pc:sldMkLst>
        <pc:graphicFrameChg chg="mod modGraphic">
          <ac:chgData name="森田 未希" userId="a6b7ca52-0fdd-444b-80c2-898147956c63" providerId="ADAL" clId="{A6B072E3-EEFB-4B25-90B6-C9394D165366}" dt="2023-08-25T09:17:45.340" v="207" actId="20577"/>
          <ac:graphicFrameMkLst>
            <pc:docMk/>
            <pc:sldMk cId="3256616810" sldId="309"/>
            <ac:graphicFrameMk id="5" creationId="{00000000-0000-0000-0000-000000000000}"/>
          </ac:graphicFrameMkLst>
        </pc:graphicFrameChg>
      </pc:sldChg>
      <pc:sldChg chg="modSp add del mod">
        <pc:chgData name="森田 未希" userId="a6b7ca52-0fdd-444b-80c2-898147956c63" providerId="ADAL" clId="{A6B072E3-EEFB-4B25-90B6-C9394D165366}" dt="2023-08-25T09:26:25.923" v="670" actId="6549"/>
        <pc:sldMkLst>
          <pc:docMk/>
          <pc:sldMk cId="3011146959" sldId="310"/>
        </pc:sldMkLst>
        <pc:spChg chg="mod">
          <ac:chgData name="森田 未希" userId="a6b7ca52-0fdd-444b-80c2-898147956c63" providerId="ADAL" clId="{A6B072E3-EEFB-4B25-90B6-C9394D165366}" dt="2023-08-25T09:26:25.923" v="670" actId="6549"/>
          <ac:spMkLst>
            <pc:docMk/>
            <pc:sldMk cId="3011146959" sldId="310"/>
            <ac:spMk id="21506" creationId="{00000000-0000-0000-0000-000000000000}"/>
          </ac:spMkLst>
        </pc:spChg>
      </pc:sldChg>
      <pc:sldChg chg="modSp mod">
        <pc:chgData name="森田 未希" userId="a6b7ca52-0fdd-444b-80c2-898147956c63" providerId="ADAL" clId="{A6B072E3-EEFB-4B25-90B6-C9394D165366}" dt="2023-08-25T09:32:07.328" v="771"/>
        <pc:sldMkLst>
          <pc:docMk/>
          <pc:sldMk cId="2264730614" sldId="311"/>
        </pc:sldMkLst>
        <pc:spChg chg="mod">
          <ac:chgData name="森田 未希" userId="a6b7ca52-0fdd-444b-80c2-898147956c63" providerId="ADAL" clId="{A6B072E3-EEFB-4B25-90B6-C9394D165366}" dt="2023-08-25T09:31:16.069" v="759"/>
          <ac:spMkLst>
            <pc:docMk/>
            <pc:sldMk cId="2264730614" sldId="311"/>
            <ac:spMk id="3" creationId="{00000000-0000-0000-0000-000000000000}"/>
          </ac:spMkLst>
        </pc:spChg>
        <pc:spChg chg="mod">
          <ac:chgData name="森田 未希" userId="a6b7ca52-0fdd-444b-80c2-898147956c63" providerId="ADAL" clId="{A6B072E3-EEFB-4B25-90B6-C9394D165366}" dt="2023-08-25T09:32:07.328" v="771"/>
          <ac:spMkLst>
            <pc:docMk/>
            <pc:sldMk cId="2264730614" sldId="311"/>
            <ac:spMk id="4" creationId="{00000000-0000-0000-0000-000000000000}"/>
          </ac:spMkLst>
        </pc:spChg>
      </pc:sldChg>
      <pc:sldChg chg="modSp mod">
        <pc:chgData name="森田 未希" userId="a6b7ca52-0fdd-444b-80c2-898147956c63" providerId="ADAL" clId="{A6B072E3-EEFB-4B25-90B6-C9394D165366}" dt="2023-08-25T09:20:59.181" v="336" actId="6549"/>
        <pc:sldMkLst>
          <pc:docMk/>
          <pc:sldMk cId="562706911" sldId="313"/>
        </pc:sldMkLst>
        <pc:spChg chg="mod">
          <ac:chgData name="森田 未希" userId="a6b7ca52-0fdd-444b-80c2-898147956c63" providerId="ADAL" clId="{A6B072E3-EEFB-4B25-90B6-C9394D165366}" dt="2023-08-25T09:20:59.181" v="336" actId="6549"/>
          <ac:spMkLst>
            <pc:docMk/>
            <pc:sldMk cId="562706911" sldId="313"/>
            <ac:spMk id="7" creationId="{00000000-0000-0000-0000-000000000000}"/>
          </ac:spMkLst>
        </pc:spChg>
      </pc:sldChg>
    </pc:docChg>
  </pc:docChgLst>
  <pc:docChgLst>
    <pc:chgData name="洪 賢進" userId="e5938317-351c-4213-b8a0-38e160c6f622" providerId="ADAL" clId="{85B7993D-5B1C-4F48-9396-08A998B2D83D}"/>
    <pc:docChg chg="undo custSel modSld">
      <pc:chgData name="洪 賢進" userId="e5938317-351c-4213-b8a0-38e160c6f622" providerId="ADAL" clId="{85B7993D-5B1C-4F48-9396-08A998B2D83D}" dt="2023-09-21T02:53:10.324" v="293"/>
      <pc:docMkLst>
        <pc:docMk/>
      </pc:docMkLst>
      <pc:sldChg chg="modSp mod">
        <pc:chgData name="洪 賢進" userId="e5938317-351c-4213-b8a0-38e160c6f622" providerId="ADAL" clId="{85B7993D-5B1C-4F48-9396-08A998B2D83D}" dt="2023-09-21T02:51:10.773" v="281" actId="403"/>
        <pc:sldMkLst>
          <pc:docMk/>
          <pc:sldMk cId="466150023" sldId="263"/>
        </pc:sldMkLst>
        <pc:spChg chg="mod">
          <ac:chgData name="洪 賢進" userId="e5938317-351c-4213-b8a0-38e160c6f622" providerId="ADAL" clId="{85B7993D-5B1C-4F48-9396-08A998B2D83D}" dt="2023-09-21T02:51:10.773" v="281" actId="403"/>
          <ac:spMkLst>
            <pc:docMk/>
            <pc:sldMk cId="466150023" sldId="263"/>
            <ac:spMk id="5" creationId="{C7A3C6B6-0962-4FDC-9EFB-11633B678656}"/>
          </ac:spMkLst>
        </pc:spChg>
      </pc:sldChg>
      <pc:sldChg chg="addSp modSp mod">
        <pc:chgData name="洪 賢進" userId="e5938317-351c-4213-b8a0-38e160c6f622" providerId="ADAL" clId="{85B7993D-5B1C-4F48-9396-08A998B2D83D}" dt="2023-09-21T02:44:39.690" v="97" actId="207"/>
        <pc:sldMkLst>
          <pc:docMk/>
          <pc:sldMk cId="3484819017" sldId="265"/>
        </pc:sldMkLst>
        <pc:spChg chg="add mod">
          <ac:chgData name="洪 賢進" userId="e5938317-351c-4213-b8a0-38e160c6f622" providerId="ADAL" clId="{85B7993D-5B1C-4F48-9396-08A998B2D83D}" dt="2023-09-21T02:44:07.965" v="96" actId="1076"/>
          <ac:spMkLst>
            <pc:docMk/>
            <pc:sldMk cId="3484819017" sldId="265"/>
            <ac:spMk id="8" creationId="{481810F5-09F3-A02D-1938-271D356B5DF9}"/>
          </ac:spMkLst>
        </pc:spChg>
        <pc:spChg chg="add mod">
          <ac:chgData name="洪 賢進" userId="e5938317-351c-4213-b8a0-38e160c6f622" providerId="ADAL" clId="{85B7993D-5B1C-4F48-9396-08A998B2D83D}" dt="2023-09-21T02:44:39.690" v="97" actId="207"/>
          <ac:spMkLst>
            <pc:docMk/>
            <pc:sldMk cId="3484819017" sldId="265"/>
            <ac:spMk id="9" creationId="{1803BD78-4A54-225A-27F3-0E310EF1407F}"/>
          </ac:spMkLst>
        </pc:spChg>
        <pc:spChg chg="mod">
          <ac:chgData name="洪 賢進" userId="e5938317-351c-4213-b8a0-38e160c6f622" providerId="ADAL" clId="{85B7993D-5B1C-4F48-9396-08A998B2D83D}" dt="2023-09-21T02:42:10.226" v="10" actId="1076"/>
          <ac:spMkLst>
            <pc:docMk/>
            <pc:sldMk cId="3484819017" sldId="265"/>
            <ac:spMk id="57" creationId="{31166560-68A2-437A-8FE4-F308E9EAE0EE}"/>
          </ac:spMkLst>
        </pc:spChg>
        <pc:spChg chg="mod">
          <ac:chgData name="洪 賢進" userId="e5938317-351c-4213-b8a0-38e160c6f622" providerId="ADAL" clId="{85B7993D-5B1C-4F48-9396-08A998B2D83D}" dt="2023-09-21T02:42:10.226" v="10" actId="1076"/>
          <ac:spMkLst>
            <pc:docMk/>
            <pc:sldMk cId="3484819017" sldId="265"/>
            <ac:spMk id="61" creationId="{00000000-0000-0000-0000-000000000000}"/>
          </ac:spMkLst>
        </pc:spChg>
      </pc:sldChg>
      <pc:sldChg chg="modSp mod">
        <pc:chgData name="洪 賢進" userId="e5938317-351c-4213-b8a0-38e160c6f622" providerId="ADAL" clId="{85B7993D-5B1C-4F48-9396-08A998B2D83D}" dt="2023-09-21T02:53:10.324" v="293"/>
        <pc:sldMkLst>
          <pc:docMk/>
          <pc:sldMk cId="1975725049" sldId="307"/>
        </pc:sldMkLst>
        <pc:graphicFrameChg chg="mod modGraphic">
          <ac:chgData name="洪 賢進" userId="e5938317-351c-4213-b8a0-38e160c6f622" providerId="ADAL" clId="{85B7993D-5B1C-4F48-9396-08A998B2D83D}" dt="2023-09-21T02:53:10.324" v="293"/>
          <ac:graphicFrameMkLst>
            <pc:docMk/>
            <pc:sldMk cId="1975725049" sldId="307"/>
            <ac:graphicFrameMk id="6" creationId="{00000000-0000-0000-0000-000000000000}"/>
          </ac:graphicFrameMkLst>
        </pc:graphicFrameChg>
      </pc:sldChg>
      <pc:sldChg chg="modSp mod">
        <pc:chgData name="洪 賢進" userId="e5938317-351c-4213-b8a0-38e160c6f622" providerId="ADAL" clId="{85B7993D-5B1C-4F48-9396-08A998B2D83D}" dt="2023-09-21T02:40:30.669" v="4"/>
        <pc:sldMkLst>
          <pc:docMk/>
          <pc:sldMk cId="3913537807" sldId="315"/>
        </pc:sldMkLst>
        <pc:spChg chg="mod">
          <ac:chgData name="洪 賢進" userId="e5938317-351c-4213-b8a0-38e160c6f622" providerId="ADAL" clId="{85B7993D-5B1C-4F48-9396-08A998B2D83D}" dt="2023-09-21T02:40:30.669" v="4"/>
          <ac:spMkLst>
            <pc:docMk/>
            <pc:sldMk cId="3913537807" sldId="315"/>
            <ac:spMk id="38" creationId="{A58C16CF-F233-C01E-C814-77C860C08ABA}"/>
          </ac:spMkLst>
        </pc:spChg>
      </pc:sldChg>
    </pc:docChg>
  </pc:docChgLst>
  <pc:docChgLst>
    <pc:chgData name="洪 賢進" userId="e5938317-351c-4213-b8a0-38e160c6f622" providerId="ADAL" clId="{F303F7D0-61CE-406E-B5D5-928BE6A88DEA}"/>
    <pc:docChg chg="undo custSel addSld delSld modSld sldOrd">
      <pc:chgData name="洪 賢進" userId="e5938317-351c-4213-b8a0-38e160c6f622" providerId="ADAL" clId="{F303F7D0-61CE-406E-B5D5-928BE6A88DEA}" dt="2023-08-26T01:24:52.833" v="313"/>
      <pc:docMkLst>
        <pc:docMk/>
      </pc:docMkLst>
      <pc:sldChg chg="modSp mod">
        <pc:chgData name="洪 賢進" userId="e5938317-351c-4213-b8a0-38e160c6f622" providerId="ADAL" clId="{F303F7D0-61CE-406E-B5D5-928BE6A88DEA}" dt="2023-08-26T01:19:24.371" v="236"/>
        <pc:sldMkLst>
          <pc:docMk/>
          <pc:sldMk cId="0" sldId="256"/>
        </pc:sldMkLst>
        <pc:spChg chg="mod">
          <ac:chgData name="洪 賢進" userId="e5938317-351c-4213-b8a0-38e160c6f622" providerId="ADAL" clId="{F303F7D0-61CE-406E-B5D5-928BE6A88DEA}" dt="2023-08-26T01:19:24.371" v="236"/>
          <ac:spMkLst>
            <pc:docMk/>
            <pc:sldMk cId="0" sldId="256"/>
            <ac:spMk id="2051" creationId="{00000000-0000-0000-0000-000000000000}"/>
          </ac:spMkLst>
        </pc:spChg>
      </pc:sldChg>
      <pc:sldChg chg="modSp mod">
        <pc:chgData name="洪 賢進" userId="e5938317-351c-4213-b8a0-38e160c6f622" providerId="ADAL" clId="{F303F7D0-61CE-406E-B5D5-928BE6A88DEA}" dt="2023-08-26T01:24:44.297" v="301"/>
        <pc:sldMkLst>
          <pc:docMk/>
          <pc:sldMk cId="0" sldId="257"/>
        </pc:sldMkLst>
        <pc:spChg chg="mod">
          <ac:chgData name="洪 賢進" userId="e5938317-351c-4213-b8a0-38e160c6f622" providerId="ADAL" clId="{F303F7D0-61CE-406E-B5D5-928BE6A88DEA}" dt="2023-08-26T00:11:52.453" v="98" actId="1036"/>
          <ac:spMkLst>
            <pc:docMk/>
            <pc:sldMk cId="0" sldId="257"/>
            <ac:spMk id="2" creationId="{00000000-0000-0000-0000-000000000000}"/>
          </ac:spMkLst>
        </pc:spChg>
        <pc:spChg chg="mod">
          <ac:chgData name="洪 賢進" userId="e5938317-351c-4213-b8a0-38e160c6f622" providerId="ADAL" clId="{F303F7D0-61CE-406E-B5D5-928BE6A88DEA}" dt="2023-08-26T00:13:07.560" v="146" actId="20577"/>
          <ac:spMkLst>
            <pc:docMk/>
            <pc:sldMk cId="0" sldId="257"/>
            <ac:spMk id="5" creationId="{86BA9F93-5F6F-C4AE-44C2-C89FAF55F666}"/>
          </ac:spMkLst>
        </pc:spChg>
        <pc:spChg chg="mod">
          <ac:chgData name="洪 賢進" userId="e5938317-351c-4213-b8a0-38e160c6f622" providerId="ADAL" clId="{F303F7D0-61CE-406E-B5D5-928BE6A88DEA}" dt="2023-08-26T00:10:28.490" v="47"/>
          <ac:spMkLst>
            <pc:docMk/>
            <pc:sldMk cId="0" sldId="257"/>
            <ac:spMk id="3088" creationId="{00000000-0000-0000-0000-000000000000}"/>
          </ac:spMkLst>
        </pc:spChg>
        <pc:spChg chg="mod">
          <ac:chgData name="洪 賢進" userId="e5938317-351c-4213-b8a0-38e160c6f622" providerId="ADAL" clId="{F303F7D0-61CE-406E-B5D5-928BE6A88DEA}" dt="2023-08-26T00:11:16.491" v="94" actId="1037"/>
          <ac:spMkLst>
            <pc:docMk/>
            <pc:sldMk cId="0" sldId="257"/>
            <ac:spMk id="3089" creationId="{00000000-0000-0000-0000-000000000000}"/>
          </ac:spMkLst>
        </pc:spChg>
        <pc:spChg chg="mod">
          <ac:chgData name="洪 賢進" userId="e5938317-351c-4213-b8a0-38e160c6f622" providerId="ADAL" clId="{F303F7D0-61CE-406E-B5D5-928BE6A88DEA}" dt="2023-08-26T01:24:44.297" v="301"/>
          <ac:spMkLst>
            <pc:docMk/>
            <pc:sldMk cId="0" sldId="257"/>
            <ac:spMk id="3090" creationId="{00000000-0000-0000-0000-000000000000}"/>
          </ac:spMkLst>
        </pc:spChg>
      </pc:sldChg>
      <pc:sldChg chg="modSp mod">
        <pc:chgData name="洪 賢進" userId="e5938317-351c-4213-b8a0-38e160c6f622" providerId="ADAL" clId="{F303F7D0-61CE-406E-B5D5-928BE6A88DEA}" dt="2023-08-26T00:26:40.025" v="208"/>
        <pc:sldMkLst>
          <pc:docMk/>
          <pc:sldMk cId="0" sldId="278"/>
        </pc:sldMkLst>
        <pc:spChg chg="mod">
          <ac:chgData name="洪 賢進" userId="e5938317-351c-4213-b8a0-38e160c6f622" providerId="ADAL" clId="{F303F7D0-61CE-406E-B5D5-928BE6A88DEA}" dt="2023-08-26T00:26:40.025" v="208"/>
          <ac:spMkLst>
            <pc:docMk/>
            <pc:sldMk cId="0" sldId="278"/>
            <ac:spMk id="7" creationId="{00000000-0000-0000-0000-000000000000}"/>
          </ac:spMkLst>
        </pc:spChg>
      </pc:sldChg>
      <pc:sldChg chg="modSp mod">
        <pc:chgData name="洪 賢進" userId="e5938317-351c-4213-b8a0-38e160c6f622" providerId="ADAL" clId="{F303F7D0-61CE-406E-B5D5-928BE6A88DEA}" dt="2023-08-26T00:19:16.762" v="172" actId="6549"/>
        <pc:sldMkLst>
          <pc:docMk/>
          <pc:sldMk cId="0" sldId="284"/>
        </pc:sldMkLst>
        <pc:spChg chg="mod">
          <ac:chgData name="洪 賢進" userId="e5938317-351c-4213-b8a0-38e160c6f622" providerId="ADAL" clId="{F303F7D0-61CE-406E-B5D5-928BE6A88DEA}" dt="2023-08-26T00:19:16.762" v="172" actId="6549"/>
          <ac:spMkLst>
            <pc:docMk/>
            <pc:sldMk cId="0" sldId="284"/>
            <ac:spMk id="10242" creationId="{00000000-0000-0000-0000-000000000000}"/>
          </ac:spMkLst>
        </pc:spChg>
      </pc:sldChg>
      <pc:sldChg chg="delSp mod">
        <pc:chgData name="洪 賢進" userId="e5938317-351c-4213-b8a0-38e160c6f622" providerId="ADAL" clId="{F303F7D0-61CE-406E-B5D5-928BE6A88DEA}" dt="2023-08-26T00:22:32.640" v="177" actId="478"/>
        <pc:sldMkLst>
          <pc:docMk/>
          <pc:sldMk cId="0" sldId="289"/>
        </pc:sldMkLst>
        <pc:spChg chg="del">
          <ac:chgData name="洪 賢進" userId="e5938317-351c-4213-b8a0-38e160c6f622" providerId="ADAL" clId="{F303F7D0-61CE-406E-B5D5-928BE6A88DEA}" dt="2023-08-26T00:22:32.640" v="177" actId="478"/>
          <ac:spMkLst>
            <pc:docMk/>
            <pc:sldMk cId="0" sldId="289"/>
            <ac:spMk id="117" creationId="{00000000-0000-0000-0000-000000000000}"/>
          </ac:spMkLst>
        </pc:spChg>
        <pc:spChg chg="del">
          <ac:chgData name="洪 賢進" userId="e5938317-351c-4213-b8a0-38e160c6f622" providerId="ADAL" clId="{F303F7D0-61CE-406E-B5D5-928BE6A88DEA}" dt="2023-08-26T00:22:25.086" v="176" actId="478"/>
          <ac:spMkLst>
            <pc:docMk/>
            <pc:sldMk cId="0" sldId="289"/>
            <ac:spMk id="119" creationId="{00000000-0000-0000-0000-000000000000}"/>
          </ac:spMkLst>
        </pc:spChg>
      </pc:sldChg>
      <pc:sldChg chg="delSp mod">
        <pc:chgData name="洪 賢進" userId="e5938317-351c-4213-b8a0-38e160c6f622" providerId="ADAL" clId="{F303F7D0-61CE-406E-B5D5-928BE6A88DEA}" dt="2023-08-26T00:22:58.698" v="178" actId="478"/>
        <pc:sldMkLst>
          <pc:docMk/>
          <pc:sldMk cId="0" sldId="291"/>
        </pc:sldMkLst>
        <pc:spChg chg="del">
          <ac:chgData name="洪 賢進" userId="e5938317-351c-4213-b8a0-38e160c6f622" providerId="ADAL" clId="{F303F7D0-61CE-406E-B5D5-928BE6A88DEA}" dt="2023-08-26T00:22:58.698" v="178" actId="478"/>
          <ac:spMkLst>
            <pc:docMk/>
            <pc:sldMk cId="0" sldId="291"/>
            <ac:spMk id="73" creationId="{00000000-0000-0000-0000-000000000000}"/>
          </ac:spMkLst>
        </pc:spChg>
      </pc:sldChg>
      <pc:sldChg chg="modSp mod">
        <pc:chgData name="洪 賢進" userId="e5938317-351c-4213-b8a0-38e160c6f622" providerId="ADAL" clId="{F303F7D0-61CE-406E-B5D5-928BE6A88DEA}" dt="2023-08-26T00:24:04.224" v="191" actId="6549"/>
        <pc:sldMkLst>
          <pc:docMk/>
          <pc:sldMk cId="0" sldId="293"/>
        </pc:sldMkLst>
        <pc:spChg chg="mod">
          <ac:chgData name="洪 賢進" userId="e5938317-351c-4213-b8a0-38e160c6f622" providerId="ADAL" clId="{F303F7D0-61CE-406E-B5D5-928BE6A88DEA}" dt="2023-08-26T00:24:04.224" v="191" actId="6549"/>
          <ac:spMkLst>
            <pc:docMk/>
            <pc:sldMk cId="0" sldId="293"/>
            <ac:spMk id="19458" creationId="{00000000-0000-0000-0000-000000000000}"/>
          </ac:spMkLst>
        </pc:spChg>
      </pc:sldChg>
      <pc:sldChg chg="delSp modSp mod">
        <pc:chgData name="洪 賢進" userId="e5938317-351c-4213-b8a0-38e160c6f622" providerId="ADAL" clId="{F303F7D0-61CE-406E-B5D5-928BE6A88DEA}" dt="2023-08-26T00:20:56.841" v="175" actId="478"/>
        <pc:sldMkLst>
          <pc:docMk/>
          <pc:sldMk cId="99530444" sldId="306"/>
        </pc:sldMkLst>
        <pc:spChg chg="del">
          <ac:chgData name="洪 賢進" userId="e5938317-351c-4213-b8a0-38e160c6f622" providerId="ADAL" clId="{F303F7D0-61CE-406E-B5D5-928BE6A88DEA}" dt="2023-08-26T00:20:56.841" v="175" actId="478"/>
          <ac:spMkLst>
            <pc:docMk/>
            <pc:sldMk cId="99530444" sldId="306"/>
            <ac:spMk id="10" creationId="{00000000-0000-0000-0000-000000000000}"/>
          </ac:spMkLst>
        </pc:spChg>
        <pc:spChg chg="del">
          <ac:chgData name="洪 賢進" userId="e5938317-351c-4213-b8a0-38e160c6f622" providerId="ADAL" clId="{F303F7D0-61CE-406E-B5D5-928BE6A88DEA}" dt="2023-08-26T00:20:32.387" v="173" actId="478"/>
          <ac:spMkLst>
            <pc:docMk/>
            <pc:sldMk cId="99530444" sldId="306"/>
            <ac:spMk id="11" creationId="{00000000-0000-0000-0000-000000000000}"/>
          </ac:spMkLst>
        </pc:spChg>
        <pc:spChg chg="mod">
          <ac:chgData name="洪 賢進" userId="e5938317-351c-4213-b8a0-38e160c6f622" providerId="ADAL" clId="{F303F7D0-61CE-406E-B5D5-928BE6A88DEA}" dt="2023-08-26T00:20:49.174" v="174" actId="6549"/>
          <ac:spMkLst>
            <pc:docMk/>
            <pc:sldMk cId="99530444" sldId="306"/>
            <ac:spMk id="12" creationId="{00000000-0000-0000-0000-000000000000}"/>
          </ac:spMkLst>
        </pc:spChg>
      </pc:sldChg>
      <pc:sldChg chg="modSp mod">
        <pc:chgData name="洪 賢進" userId="e5938317-351c-4213-b8a0-38e160c6f622" providerId="ADAL" clId="{F303F7D0-61CE-406E-B5D5-928BE6A88DEA}" dt="2023-08-26T00:09:17.527" v="35" actId="13926"/>
        <pc:sldMkLst>
          <pc:docMk/>
          <pc:sldMk cId="2765973497" sldId="308"/>
        </pc:sldMkLst>
        <pc:spChg chg="mod">
          <ac:chgData name="洪 賢進" userId="e5938317-351c-4213-b8a0-38e160c6f622" providerId="ADAL" clId="{F303F7D0-61CE-406E-B5D5-928BE6A88DEA}" dt="2023-08-26T00:09:17.527" v="35" actId="13926"/>
          <ac:spMkLst>
            <pc:docMk/>
            <pc:sldMk cId="2765973497" sldId="308"/>
            <ac:spMk id="4" creationId="{05761332-657A-996D-EECE-504495A9A44F}"/>
          </ac:spMkLst>
        </pc:spChg>
      </pc:sldChg>
      <pc:sldChg chg="ord">
        <pc:chgData name="洪 賢進" userId="e5938317-351c-4213-b8a0-38e160c6f622" providerId="ADAL" clId="{F303F7D0-61CE-406E-B5D5-928BE6A88DEA}" dt="2023-08-26T00:28:02.535" v="210"/>
        <pc:sldMkLst>
          <pc:docMk/>
          <pc:sldMk cId="2264730614" sldId="311"/>
        </pc:sldMkLst>
      </pc:sldChg>
      <pc:sldChg chg="modSp add mod">
        <pc:chgData name="洪 賢進" userId="e5938317-351c-4213-b8a0-38e160c6f622" providerId="ADAL" clId="{F303F7D0-61CE-406E-B5D5-928BE6A88DEA}" dt="2023-08-26T01:24:52.833" v="313"/>
        <pc:sldMkLst>
          <pc:docMk/>
          <pc:sldMk cId="1840412971" sldId="314"/>
        </pc:sldMkLst>
        <pc:spChg chg="mod">
          <ac:chgData name="洪 賢進" userId="e5938317-351c-4213-b8a0-38e160c6f622" providerId="ADAL" clId="{F303F7D0-61CE-406E-B5D5-928BE6A88DEA}" dt="2023-08-26T01:23:55.192" v="257"/>
          <ac:spMkLst>
            <pc:docMk/>
            <pc:sldMk cId="1840412971" sldId="314"/>
            <ac:spMk id="3088" creationId="{00000000-0000-0000-0000-000000000000}"/>
          </ac:spMkLst>
        </pc:spChg>
        <pc:spChg chg="mod">
          <ac:chgData name="洪 賢進" userId="e5938317-351c-4213-b8a0-38e160c6f622" providerId="ADAL" clId="{F303F7D0-61CE-406E-B5D5-928BE6A88DEA}" dt="2023-08-26T01:24:14.224" v="269"/>
          <ac:spMkLst>
            <pc:docMk/>
            <pc:sldMk cId="1840412971" sldId="314"/>
            <ac:spMk id="3089" creationId="{00000000-0000-0000-0000-000000000000}"/>
          </ac:spMkLst>
        </pc:spChg>
        <pc:spChg chg="mod">
          <ac:chgData name="洪 賢進" userId="e5938317-351c-4213-b8a0-38e160c6f622" providerId="ADAL" clId="{F303F7D0-61CE-406E-B5D5-928BE6A88DEA}" dt="2023-08-26T01:24:52.833" v="313"/>
          <ac:spMkLst>
            <pc:docMk/>
            <pc:sldMk cId="1840412971" sldId="314"/>
            <ac:spMk id="3090" creationId="{00000000-0000-0000-0000-000000000000}"/>
          </ac:spMkLst>
        </pc:spChg>
      </pc:sldChg>
      <pc:sldChg chg="del">
        <pc:chgData name="洪 賢進" userId="e5938317-351c-4213-b8a0-38e160c6f622" providerId="ADAL" clId="{F303F7D0-61CE-406E-B5D5-928BE6A88DEA}" dt="2023-08-26T00:18:44.493" v="147" actId="2696"/>
        <pc:sldMkLst>
          <pc:docMk/>
          <pc:sldMk cId="4004623969" sldId="314"/>
        </pc:sldMkLst>
      </pc:sldChg>
      <pc:sldChg chg="del">
        <pc:chgData name="洪 賢進" userId="e5938317-351c-4213-b8a0-38e160c6f622" providerId="ADAL" clId="{F303F7D0-61CE-406E-B5D5-928BE6A88DEA}" dt="2023-08-26T00:23:37.762" v="179" actId="47"/>
        <pc:sldMkLst>
          <pc:docMk/>
          <pc:sldMk cId="4032617715" sldId="31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a:p>
        </p:txBody>
      </p:sp>
    </p:spTree>
    <p:extLst>
      <p:ext uri="{BB962C8B-B14F-4D97-AF65-F5344CB8AC3E}">
        <p14:creationId xmlns:p14="http://schemas.microsoft.com/office/powerpoint/2010/main" val="2185159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C301A0B-EEDA-4D47-B24C-9201D2A766D3}" type="slidenum">
              <a:rPr lang="en-US" altLang="ja-JP"/>
              <a:pPr/>
              <a:t>‹#›</a:t>
            </a:fld>
            <a:endParaRPr lang="en-US" altLang="ja-JP"/>
          </a:p>
        </p:txBody>
      </p:sp>
    </p:spTree>
    <p:extLst>
      <p:ext uri="{BB962C8B-B14F-4D97-AF65-F5344CB8AC3E}">
        <p14:creationId xmlns:p14="http://schemas.microsoft.com/office/powerpoint/2010/main" val="1712351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0460525-B462-44B3-BE7B-F1BD3F2AECE3}" type="slidenum">
              <a:rPr lang="en-US" altLang="ja-JP"/>
              <a:pPr/>
              <a:t>‹#›</a:t>
            </a:fld>
            <a:endParaRPr lang="en-US" altLang="ja-JP"/>
          </a:p>
        </p:txBody>
      </p:sp>
    </p:spTree>
    <p:extLst>
      <p:ext uri="{BB962C8B-B14F-4D97-AF65-F5344CB8AC3E}">
        <p14:creationId xmlns:p14="http://schemas.microsoft.com/office/powerpoint/2010/main" val="3373465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985859E-ED87-4970-850B-C1B973BD6BA7}" type="slidenum">
              <a:rPr lang="en-US" altLang="ja-JP"/>
              <a:pPr/>
              <a:t>‹#›</a:t>
            </a:fld>
            <a:endParaRPr lang="en-US" altLang="ja-JP"/>
          </a:p>
        </p:txBody>
      </p:sp>
    </p:spTree>
    <p:extLst>
      <p:ext uri="{BB962C8B-B14F-4D97-AF65-F5344CB8AC3E}">
        <p14:creationId xmlns:p14="http://schemas.microsoft.com/office/powerpoint/2010/main" val="827580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CC045694-15E3-4370-A3A8-829ABFE9EBE5}" type="slidenum">
              <a:rPr lang="en-US" altLang="ja-JP"/>
              <a:pPr/>
              <a:t>‹#›</a:t>
            </a:fld>
            <a:endParaRPr lang="en-US" altLang="ja-JP"/>
          </a:p>
        </p:txBody>
      </p:sp>
    </p:spTree>
    <p:extLst>
      <p:ext uri="{BB962C8B-B14F-4D97-AF65-F5344CB8AC3E}">
        <p14:creationId xmlns:p14="http://schemas.microsoft.com/office/powerpoint/2010/main" val="1935150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6A217B4F-3C35-4E9B-B785-1F90FC23DD25}" type="slidenum">
              <a:rPr lang="en-US" altLang="ja-JP"/>
              <a:pPr/>
              <a:t>‹#›</a:t>
            </a:fld>
            <a:endParaRPr lang="en-US" altLang="ja-JP"/>
          </a:p>
        </p:txBody>
      </p:sp>
    </p:spTree>
    <p:extLst>
      <p:ext uri="{BB962C8B-B14F-4D97-AF65-F5344CB8AC3E}">
        <p14:creationId xmlns:p14="http://schemas.microsoft.com/office/powerpoint/2010/main" val="2078766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F2F6A042-CB6D-45EF-979D-DEF59CE91BA8}" type="slidenum">
              <a:rPr lang="en-US" altLang="ja-JP"/>
              <a:pPr/>
              <a:t>‹#›</a:t>
            </a:fld>
            <a:endParaRPr lang="en-US" altLang="ja-JP"/>
          </a:p>
        </p:txBody>
      </p:sp>
    </p:spTree>
    <p:extLst>
      <p:ext uri="{BB962C8B-B14F-4D97-AF65-F5344CB8AC3E}">
        <p14:creationId xmlns:p14="http://schemas.microsoft.com/office/powerpoint/2010/main" val="4113782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C774091-B797-482F-8A61-52767BB118AB}" type="slidenum">
              <a:rPr lang="en-US" altLang="ja-JP"/>
              <a:pPr/>
              <a:t>‹#›</a:t>
            </a:fld>
            <a:endParaRPr lang="en-US" altLang="ja-JP"/>
          </a:p>
        </p:txBody>
      </p:sp>
    </p:spTree>
    <p:extLst>
      <p:ext uri="{BB962C8B-B14F-4D97-AF65-F5344CB8AC3E}">
        <p14:creationId xmlns:p14="http://schemas.microsoft.com/office/powerpoint/2010/main" val="184213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a:p>
        </p:txBody>
      </p:sp>
    </p:spTree>
    <p:extLst>
      <p:ext uri="{BB962C8B-B14F-4D97-AF65-F5344CB8AC3E}">
        <p14:creationId xmlns:p14="http://schemas.microsoft.com/office/powerpoint/2010/main" val="469183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0669528-837C-42BC-9BDE-4AA3A96CA78B}" type="slidenum">
              <a:rPr lang="en-US" altLang="ja-JP"/>
              <a:pPr/>
              <a:t>‹#›</a:t>
            </a:fld>
            <a:endParaRPr lang="en-US" altLang="ja-JP"/>
          </a:p>
        </p:txBody>
      </p:sp>
    </p:spTree>
    <p:extLst>
      <p:ext uri="{BB962C8B-B14F-4D97-AF65-F5344CB8AC3E}">
        <p14:creationId xmlns:p14="http://schemas.microsoft.com/office/powerpoint/2010/main" val="1451151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5DD7F818-A8EB-4183-959E-F596147CD9B4}" type="slidenum">
              <a:rPr lang="en-US" altLang="ja-JP"/>
              <a:pPr/>
              <a:t>‹#›</a:t>
            </a:fld>
            <a:endParaRPr lang="en-US" altLang="ja-JP"/>
          </a:p>
        </p:txBody>
      </p:sp>
    </p:spTree>
    <p:extLst>
      <p:ext uri="{BB962C8B-B14F-4D97-AF65-F5344CB8AC3E}">
        <p14:creationId xmlns:p14="http://schemas.microsoft.com/office/powerpoint/2010/main" val="3674992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2C291526-1F7F-4D75-9C1F-1CA7CF21FD55}" type="slidenum">
              <a:rPr lang="en-US" altLang="ja-JP"/>
              <a:pPr/>
              <a:t>‹#›</a:t>
            </a:fld>
            <a:endParaRPr lang="en-US" altLang="ja-JP"/>
          </a:p>
        </p:txBody>
      </p:sp>
    </p:spTree>
    <p:extLst>
      <p:ext uri="{BB962C8B-B14F-4D97-AF65-F5344CB8AC3E}">
        <p14:creationId xmlns:p14="http://schemas.microsoft.com/office/powerpoint/2010/main" val="2260317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1" y="609600"/>
            <a:ext cx="5688623"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7A52FF57-119B-4BDF-A37B-7B04F4BE6530}" type="slidenum">
              <a:rPr lang="en-US" altLang="ja-JP"/>
              <a:pPr/>
              <a:t>‹#›</a:t>
            </a:fld>
            <a:endParaRPr lang="en-US" altLang="ja-JP"/>
          </a:p>
        </p:txBody>
      </p:sp>
    </p:spTree>
    <p:extLst>
      <p:ext uri="{BB962C8B-B14F-4D97-AF65-F5344CB8AC3E}">
        <p14:creationId xmlns:p14="http://schemas.microsoft.com/office/powerpoint/2010/main" val="26001050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036FE67B-E15B-498E-90BF-E331750D3944}" type="slidenum">
              <a:rPr lang="en-US" altLang="ja-JP"/>
              <a:pPr/>
              <a:t>‹#›</a:t>
            </a:fld>
            <a:endParaRPr lang="en-US" altLang="ja-JP"/>
          </a:p>
        </p:txBody>
      </p:sp>
    </p:spTree>
    <p:extLst>
      <p:ext uri="{BB962C8B-B14F-4D97-AF65-F5344CB8AC3E}">
        <p14:creationId xmlns:p14="http://schemas.microsoft.com/office/powerpoint/2010/main" val="15553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92">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92">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92"/>
            </a:lvl1pPr>
          </a:lstStyle>
          <a:p>
            <a:fld id="{AFA0865D-DF9F-455C-B597-A2749C59A220}" type="slidenum">
              <a:rPr lang="en-US" altLang="ja-JP"/>
              <a:pPr/>
              <a:t>‹#›</a:t>
            </a:fld>
            <a:endParaRPr lang="en-US" altLang="ja-JP"/>
          </a:p>
        </p:txBody>
      </p:sp>
    </p:spTree>
    <p:extLst>
      <p:ext uri="{BB962C8B-B14F-4D97-AF65-F5344CB8AC3E}">
        <p14:creationId xmlns:p14="http://schemas.microsoft.com/office/powerpoint/2010/main" val="27479160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kumimoji="1" sz="4062">
          <a:solidFill>
            <a:schemeClr val="tx2"/>
          </a:solidFill>
          <a:latin typeface="+mj-lt"/>
          <a:ea typeface="+mj-ea"/>
          <a:cs typeface="+mj-cs"/>
        </a:defRPr>
      </a:lvl1pPr>
      <a:lvl2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5pPr>
      <a:lvl6pPr marL="422041" algn="ctr" rtl="0" fontAlgn="base">
        <a:spcBef>
          <a:spcPct val="0"/>
        </a:spcBef>
        <a:spcAft>
          <a:spcPct val="0"/>
        </a:spcAft>
        <a:defRPr kumimoji="1" sz="4062">
          <a:solidFill>
            <a:schemeClr val="tx2"/>
          </a:solidFill>
          <a:latin typeface="Times New Roman" charset="0"/>
          <a:ea typeface="ＭＳ Ｐゴシック" pitchFamily="50" charset="-128"/>
        </a:defRPr>
      </a:lvl6pPr>
      <a:lvl7pPr marL="844083" algn="ctr" rtl="0" fontAlgn="base">
        <a:spcBef>
          <a:spcPct val="0"/>
        </a:spcBef>
        <a:spcAft>
          <a:spcPct val="0"/>
        </a:spcAft>
        <a:defRPr kumimoji="1" sz="4062">
          <a:solidFill>
            <a:schemeClr val="tx2"/>
          </a:solidFill>
          <a:latin typeface="Times New Roman" charset="0"/>
          <a:ea typeface="ＭＳ Ｐゴシック" pitchFamily="50" charset="-128"/>
        </a:defRPr>
      </a:lvl7pPr>
      <a:lvl8pPr marL="1266124" algn="ctr" rtl="0" fontAlgn="base">
        <a:spcBef>
          <a:spcPct val="0"/>
        </a:spcBef>
        <a:spcAft>
          <a:spcPct val="0"/>
        </a:spcAft>
        <a:defRPr kumimoji="1" sz="4062">
          <a:solidFill>
            <a:schemeClr val="tx2"/>
          </a:solidFill>
          <a:latin typeface="Times New Roman" charset="0"/>
          <a:ea typeface="ＭＳ Ｐゴシック" pitchFamily="50" charset="-128"/>
        </a:defRPr>
      </a:lvl8pPr>
      <a:lvl9pPr marL="1688165" algn="ctr" rtl="0" fontAlgn="base">
        <a:spcBef>
          <a:spcPct val="0"/>
        </a:spcBef>
        <a:spcAft>
          <a:spcPct val="0"/>
        </a:spcAft>
        <a:defRPr kumimoji="1" sz="4062">
          <a:solidFill>
            <a:schemeClr val="tx2"/>
          </a:solidFill>
          <a:latin typeface="Times New Roman" charset="0"/>
          <a:ea typeface="ＭＳ Ｐゴシック" pitchFamily="50" charset="-128"/>
        </a:defRPr>
      </a:lvl9pPr>
    </p:titleStyle>
    <p:bodyStyle>
      <a:lvl1pPr marL="316531" indent="-316531" algn="l" rtl="0" eaLnBrk="0" fontAlgn="base" hangingPunct="0">
        <a:spcBef>
          <a:spcPct val="20000"/>
        </a:spcBef>
        <a:spcAft>
          <a:spcPct val="0"/>
        </a:spcAft>
        <a:buChar char="•"/>
        <a:defRPr kumimoji="1" sz="2954">
          <a:solidFill>
            <a:schemeClr val="tx1"/>
          </a:solidFill>
          <a:latin typeface="+mn-lt"/>
          <a:ea typeface="+mn-ea"/>
          <a:cs typeface="+mn-cs"/>
        </a:defRPr>
      </a:lvl1pPr>
      <a:lvl2pPr marL="685817" indent="-263776" algn="l" rtl="0" eaLnBrk="0" fontAlgn="base" hangingPunct="0">
        <a:spcBef>
          <a:spcPct val="20000"/>
        </a:spcBef>
        <a:spcAft>
          <a:spcPct val="0"/>
        </a:spcAft>
        <a:buChar char="–"/>
        <a:defRPr kumimoji="1" sz="2585">
          <a:solidFill>
            <a:schemeClr val="tx1"/>
          </a:solidFill>
          <a:latin typeface="+mn-lt"/>
          <a:ea typeface="+mn-ea"/>
        </a:defRPr>
      </a:lvl2pPr>
      <a:lvl3pPr marL="1055103" indent="-211021" algn="l" rtl="0" eaLnBrk="0" fontAlgn="base" hangingPunct="0">
        <a:spcBef>
          <a:spcPct val="20000"/>
        </a:spcBef>
        <a:spcAft>
          <a:spcPct val="0"/>
        </a:spcAft>
        <a:buChar char="•"/>
        <a:defRPr kumimoji="1" sz="2215">
          <a:solidFill>
            <a:schemeClr val="tx1"/>
          </a:solidFill>
          <a:latin typeface="+mn-lt"/>
          <a:ea typeface="+mn-ea"/>
        </a:defRPr>
      </a:lvl3pPr>
      <a:lvl4pPr marL="1477145" indent="-211021" algn="l" rtl="0" eaLnBrk="0" fontAlgn="base" hangingPunct="0">
        <a:spcBef>
          <a:spcPct val="20000"/>
        </a:spcBef>
        <a:spcAft>
          <a:spcPct val="0"/>
        </a:spcAft>
        <a:buChar char="–"/>
        <a:defRPr kumimoji="1" sz="1846">
          <a:solidFill>
            <a:schemeClr val="tx1"/>
          </a:solidFill>
          <a:latin typeface="+mn-lt"/>
          <a:ea typeface="+mn-ea"/>
        </a:defRPr>
      </a:lvl4pPr>
      <a:lvl5pPr marL="1899186" indent="-211021" algn="l" rtl="0" eaLnBrk="0" fontAlgn="base" hangingPunct="0">
        <a:spcBef>
          <a:spcPct val="20000"/>
        </a:spcBef>
        <a:spcAft>
          <a:spcPct val="0"/>
        </a:spcAft>
        <a:buChar char="»"/>
        <a:defRPr kumimoji="1" sz="1846">
          <a:solidFill>
            <a:schemeClr val="tx1"/>
          </a:solidFill>
          <a:latin typeface="+mn-lt"/>
          <a:ea typeface="+mn-ea"/>
        </a:defRPr>
      </a:lvl5pPr>
      <a:lvl6pPr marL="2321227" indent="-211021" algn="l" rtl="0" fontAlgn="base">
        <a:spcBef>
          <a:spcPct val="20000"/>
        </a:spcBef>
        <a:spcAft>
          <a:spcPct val="0"/>
        </a:spcAft>
        <a:buChar char="»"/>
        <a:defRPr kumimoji="1" sz="1846">
          <a:solidFill>
            <a:schemeClr val="tx1"/>
          </a:solidFill>
          <a:latin typeface="+mn-lt"/>
          <a:ea typeface="+mn-ea"/>
        </a:defRPr>
      </a:lvl6pPr>
      <a:lvl7pPr marL="2743269" indent="-211021" algn="l" rtl="0" fontAlgn="base">
        <a:spcBef>
          <a:spcPct val="20000"/>
        </a:spcBef>
        <a:spcAft>
          <a:spcPct val="0"/>
        </a:spcAft>
        <a:buChar char="»"/>
        <a:defRPr kumimoji="1" sz="1846">
          <a:solidFill>
            <a:schemeClr val="tx1"/>
          </a:solidFill>
          <a:latin typeface="+mn-lt"/>
          <a:ea typeface="+mn-ea"/>
        </a:defRPr>
      </a:lvl7pPr>
      <a:lvl8pPr marL="3165310" indent="-211021" algn="l" rtl="0" fontAlgn="base">
        <a:spcBef>
          <a:spcPct val="20000"/>
        </a:spcBef>
        <a:spcAft>
          <a:spcPct val="0"/>
        </a:spcAft>
        <a:buChar char="»"/>
        <a:defRPr kumimoji="1" sz="1846">
          <a:solidFill>
            <a:schemeClr val="tx1"/>
          </a:solidFill>
          <a:latin typeface="+mn-lt"/>
          <a:ea typeface="+mn-ea"/>
        </a:defRPr>
      </a:lvl8pPr>
      <a:lvl9pPr marL="3587351" indent="-211021" algn="l" rtl="0" fontAlgn="base">
        <a:spcBef>
          <a:spcPct val="20000"/>
        </a:spcBef>
        <a:spcAft>
          <a:spcPct val="0"/>
        </a:spcAft>
        <a:buChar char="»"/>
        <a:defRPr kumimoji="1" sz="1846">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71438" y="533400"/>
            <a:ext cx="9037637"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dirty="0">
                <a:ea typeface="HGP創英角ｺﾞｼｯｸUB" panose="020B0900000000000000" pitchFamily="50" charset="-128"/>
              </a:rPr>
              <a:t>　東海支部　愛知地区　</a:t>
            </a:r>
          </a:p>
          <a:p>
            <a:pPr algn="ctr" eaLnBrk="1" hangingPunct="1">
              <a:spcBef>
                <a:spcPct val="50000"/>
              </a:spcBef>
              <a:buFontTx/>
              <a:buNone/>
            </a:pPr>
            <a:r>
              <a:rPr lang="ja-JP" altLang="en-US" sz="5400" dirty="0">
                <a:solidFill>
                  <a:schemeClr val="accent2"/>
                </a:solidFill>
                <a:ea typeface="HGP創英角ｺﾞｼｯｸUB" panose="020B0900000000000000" pitchFamily="50" charset="-128"/>
              </a:rPr>
              <a:t>推進者</a:t>
            </a:r>
            <a:r>
              <a:rPr lang="ja-JP" altLang="en-US" sz="5400" dirty="0">
                <a:ea typeface="HGP創英角ｺﾞｼｯｸUB" panose="020B0900000000000000" pitchFamily="50" charset="-128"/>
              </a:rPr>
              <a:t>・支援者・推進事務局合宿研修会</a:t>
            </a:r>
            <a:endParaRPr lang="ja-JP" altLang="en-US" sz="6000" dirty="0">
              <a:ea typeface="HGP創英角ｺﾞｼｯｸUB" panose="020B0900000000000000" pitchFamily="50" charset="-128"/>
            </a:endParaRPr>
          </a:p>
        </p:txBody>
      </p:sp>
      <p:sp>
        <p:nvSpPr>
          <p:cNvPr id="2051" name="Text Box 3"/>
          <p:cNvSpPr txBox="1">
            <a:spLocks noChangeArrowheads="1"/>
          </p:cNvSpPr>
          <p:nvPr/>
        </p:nvSpPr>
        <p:spPr bwMode="auto">
          <a:xfrm>
            <a:off x="152400" y="4176713"/>
            <a:ext cx="888365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5400" b="1" dirty="0">
                <a:latin typeface="HG丸ｺﾞｼｯｸM-PRO" panose="020F0600000000000000" pitchFamily="50" charset="-128"/>
                <a:ea typeface="HG丸ｺﾞｼｯｸM-PRO" panose="020F0600000000000000" pitchFamily="50" charset="-128"/>
              </a:rPr>
              <a:t>会場案内</a:t>
            </a:r>
          </a:p>
          <a:p>
            <a:pPr algn="ctr" eaLnBrk="1" hangingPunct="1">
              <a:spcBef>
                <a:spcPct val="50000"/>
              </a:spcBef>
              <a:buFontTx/>
              <a:buNone/>
            </a:pPr>
            <a:r>
              <a:rPr lang="en-US" altLang="ja-JP" sz="5400" b="1" dirty="0">
                <a:latin typeface="HG丸ｺﾞｼｯｸM-PRO" panose="020F0600000000000000" pitchFamily="50" charset="-128"/>
                <a:ea typeface="HG丸ｺﾞｼｯｸM-PRO" panose="020F0600000000000000" pitchFamily="50" charset="-128"/>
              </a:rPr>
              <a:t>604</a:t>
            </a:r>
            <a:r>
              <a:rPr lang="ja-JP" altLang="en-US" sz="5400" b="1" dirty="0">
                <a:latin typeface="HG丸ｺﾞｼｯｸM-PRO" panose="020F0600000000000000" pitchFamily="50" charset="-128"/>
                <a:ea typeface="HG丸ｺﾞｼｯｸM-PRO" panose="020F0600000000000000" pitchFamily="50" charset="-128"/>
              </a:rPr>
              <a:t>会議室・</a:t>
            </a:r>
            <a:r>
              <a:rPr lang="en-US" altLang="ja-JP" sz="5400" b="1" dirty="0">
                <a:latin typeface="HG丸ｺﾞｼｯｸM-PRO" panose="020F0600000000000000" pitchFamily="50" charset="-128"/>
                <a:ea typeface="HG丸ｺﾞｼｯｸM-PRO" panose="020F0600000000000000" pitchFamily="50" charset="-128"/>
              </a:rPr>
              <a:t>504</a:t>
            </a:r>
            <a:r>
              <a:rPr lang="ja-JP" altLang="en-US" sz="5400" b="1" dirty="0">
                <a:latin typeface="HG丸ｺﾞｼｯｸM-PRO" panose="020F0600000000000000" pitchFamily="50" charset="-128"/>
                <a:ea typeface="HG丸ｺﾞｼｯｸM-PRO" panose="020F0600000000000000" pitchFamily="50" charset="-128"/>
              </a:rPr>
              <a:t>研修室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260648"/>
            <a:ext cx="8652236" cy="6370975"/>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採点方法：</a:t>
            </a:r>
            <a:r>
              <a:rPr kumimoji="1" lang="ja-JP" altLang="en-US" sz="2200" b="1" dirty="0">
                <a:solidFill>
                  <a:srgbClr val="FF0000"/>
                </a:solidFill>
                <a:latin typeface="Meiryo UI" panose="020B0604030504040204" pitchFamily="50" charset="-128"/>
                <a:ea typeface="Meiryo UI" panose="020B0604030504040204" pitchFamily="50" charset="-128"/>
              </a:rPr>
              <a:t>５</a:t>
            </a:r>
            <a:r>
              <a:rPr kumimoji="1" lang="ja-JP" altLang="en-US" sz="2200" dirty="0">
                <a:latin typeface="Meiryo UI" panose="020B0604030504040204" pitchFamily="50" charset="-128"/>
                <a:ea typeface="Meiryo UI" panose="020B0604030504040204" pitchFamily="50" charset="-128"/>
              </a:rPr>
              <a:t>分の間に何問解くことが出来るかで競う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ゲームスタート前</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アドバイザー　</a:t>
            </a:r>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メンバーを回答をする順番に並ばせる。	</a:t>
            </a:r>
          </a:p>
          <a:p>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出題者は、出題中はマスクを取る旨を伝える。</a:t>
            </a:r>
            <a:endParaRPr kumimoji="1" lang="en-US" altLang="ja-JP" sz="2200" dirty="0">
              <a:latin typeface="Meiryo UI" panose="020B0604030504040204" pitchFamily="50" charset="-128"/>
              <a:ea typeface="Meiryo UI" panose="020B0604030504040204" pitchFamily="50" charset="-128"/>
            </a:endParaRPr>
          </a:p>
          <a:p>
            <a:r>
              <a:rPr kumimoji="1" lang="en-US" altLang="ja-JP" sz="2200" b="1" dirty="0">
                <a:latin typeface="Meiryo UI" panose="020B0604030504040204" pitchFamily="50" charset="-128"/>
                <a:ea typeface="Meiryo UI" panose="020B0604030504040204" pitchFamily="50" charset="-128"/>
              </a:rPr>
              <a:t>	</a:t>
            </a:r>
            <a:r>
              <a:rPr kumimoji="1" lang="ja-JP" altLang="en-US" sz="2200" b="1" dirty="0">
                <a:latin typeface="Meiryo UI" panose="020B0604030504040204" pitchFamily="50" charset="-128"/>
                <a:ea typeface="Meiryo UI" panose="020B0604030504040204" pitchFamily="50" charset="-128"/>
              </a:rPr>
              <a:t>　　　　　　　　　</a:t>
            </a:r>
            <a:r>
              <a:rPr kumimoji="1" lang="ja-JP" altLang="en-US" sz="2200" b="1"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b="1"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に立って問題を準備する。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2200" dirty="0">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ゲームスタート時</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ゲーム中</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チーフ　　　　　　　　　 ゲーム開始を告げる</a:t>
            </a:r>
            <a:endParaRPr kumimoji="1" lang="en-US" altLang="ja-JP" sz="2200" dirty="0">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a:t>
            </a:r>
            <a:r>
              <a:rPr kumimoji="1" lang="ja-JP" altLang="en-US" sz="2200" b="1" dirty="0">
                <a:solidFill>
                  <a:srgbClr val="FF0000"/>
                </a:solidFill>
                <a:latin typeface="Meiryo UI" panose="020B0604030504040204" pitchFamily="50" charset="-128"/>
                <a:ea typeface="Meiryo UI" panose="020B0604030504040204" pitchFamily="50" charset="-128"/>
              </a:rPr>
              <a:t>２</a:t>
            </a:r>
            <a:r>
              <a:rPr kumimoji="1" lang="ja-JP" altLang="en-US" sz="2200" dirty="0">
                <a:latin typeface="Meiryo UI" panose="020B0604030504040204" pitchFamily="50" charset="-128"/>
                <a:ea typeface="Meiryo UI" panose="020B0604030504040204" pitchFamily="50" charset="-128"/>
              </a:rPr>
              <a:t>分経過</a:t>
            </a:r>
            <a:r>
              <a:rPr kumimoji="1" lang="en-US" altLang="ja-JP" sz="2200" dirty="0">
                <a:latin typeface="Meiryo UI" panose="020B0604030504040204" pitchFamily="50" charset="-128"/>
                <a:ea typeface="Meiryo UI" panose="020B0604030504040204" pitchFamily="50" charset="-128"/>
              </a:rPr>
              <a:t>/</a:t>
            </a:r>
            <a:r>
              <a:rPr kumimoji="1" lang="ja-JP" altLang="en-US" sz="2200" b="1" dirty="0">
                <a:solidFill>
                  <a:srgbClr val="FF0000"/>
                </a:solidFill>
                <a:latin typeface="Meiryo UI" panose="020B0604030504040204" pitchFamily="50" charset="-128"/>
                <a:ea typeface="Meiryo UI" panose="020B0604030504040204" pitchFamily="50" charset="-128"/>
              </a:rPr>
              <a:t>３</a:t>
            </a:r>
            <a:r>
              <a:rPr kumimoji="1" lang="ja-JP" altLang="en-US" sz="2200" dirty="0">
                <a:latin typeface="Meiryo UI" panose="020B0604030504040204" pitchFamily="50" charset="-128"/>
                <a:ea typeface="Meiryo UI" panose="020B0604030504040204" pitchFamily="50" charset="-128"/>
              </a:rPr>
              <a:t>分経過</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残り</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残り</a:t>
            </a:r>
            <a:r>
              <a:rPr kumimoji="1" lang="en-US" altLang="ja-JP" sz="2200" b="1" dirty="0">
                <a:solidFill>
                  <a:srgbClr val="FF0000"/>
                </a:solidFill>
                <a:latin typeface="Meiryo UI" panose="020B0604030504040204" pitchFamily="50" charset="-128"/>
                <a:ea typeface="Meiryo UI" panose="020B0604030504040204" pitchFamily="50" charset="-128"/>
              </a:rPr>
              <a:t>30</a:t>
            </a:r>
            <a:r>
              <a:rPr kumimoji="1" lang="ja-JP" altLang="en-US" sz="2200" dirty="0">
                <a:latin typeface="Meiryo UI" panose="020B0604030504040204" pitchFamily="50" charset="-128"/>
                <a:ea typeface="Meiryo UI" panose="020B0604030504040204" pitchFamily="50" charset="-128"/>
              </a:rPr>
              <a:t>秒</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アドバイザー補助  　　</a:t>
            </a:r>
            <a:r>
              <a:rPr kumimoji="1" lang="en-US" altLang="ja-JP" sz="2200" dirty="0">
                <a:latin typeface="Meiryo UI" panose="020B0604030504040204" pitchFamily="50" charset="-128"/>
                <a:ea typeface="Meiryo UI" panose="020B0604030504040204" pitchFamily="50" charset="-128"/>
              </a:rPr>
              <a:t>1</a:t>
            </a:r>
            <a:r>
              <a:rPr kumimoji="1" lang="ja-JP" altLang="en-US" sz="2200" dirty="0">
                <a:latin typeface="Meiryo UI" panose="020B0604030504040204" pitchFamily="50" charset="-128"/>
                <a:ea typeface="Meiryo UI" panose="020B0604030504040204" pitchFamily="50" charset="-128"/>
              </a:rPr>
              <a:t>問につき</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分の制限時間を計る。</a:t>
            </a:r>
            <a:r>
              <a:rPr kumimoji="1" lang="ja-JP" altLang="en-US" sz="2200">
                <a:latin typeface="Meiryo UI" panose="020B0604030504040204" pitchFamily="50" charset="-128"/>
                <a:ea typeface="Meiryo UI" panose="020B0604030504040204" pitchFamily="50" charset="-128"/>
              </a:rPr>
              <a:t>　　</a:t>
            </a:r>
            <a:endParaRPr kumimoji="1" lang="en-US" altLang="ja-JP" sz="2200">
              <a:latin typeface="Meiryo UI" panose="020B0604030504040204" pitchFamily="50" charset="-128"/>
              <a:ea typeface="Meiryo UI" panose="020B0604030504040204" pitchFamily="50" charset="-128"/>
            </a:endParaRPr>
          </a:p>
          <a:p>
            <a:r>
              <a:rPr lang="ja-JP" altLang="en-US" sz="1200">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＊補佐が居ない場合は、アドバイザの感覚値で。</a:t>
            </a:r>
            <a:r>
              <a:rPr kumimoji="1" lang="ja-JP" altLang="en-US" sz="2200" dirty="0">
                <a:latin typeface="Meiryo UI" panose="020B0604030504040204" pitchFamily="50" charset="-128"/>
                <a:ea typeface="Meiryo UI" panose="020B0604030504040204" pitchFamily="50" charset="-128"/>
              </a:rPr>
              <a:t>	</a:t>
            </a:r>
            <a:endParaRPr kumimoji="1" lang="en-US" altLang="ja-JP" sz="2200" dirty="0">
              <a:latin typeface="Meiryo UI" panose="020B0604030504040204" pitchFamily="50" charset="-128"/>
              <a:ea typeface="Meiryo UI" panose="020B0604030504040204" pitchFamily="50" charset="-128"/>
            </a:endParaRPr>
          </a:p>
          <a:p>
            <a:r>
              <a:rPr lang="en-US" altLang="ja-JP" sz="2200" dirty="0">
                <a:latin typeface="Meiryo UI" panose="020B0604030504040204" pitchFamily="50" charset="-128"/>
                <a:ea typeface="Meiryo UI" panose="020B0604030504040204" pitchFamily="50" charset="-128"/>
              </a:rPr>
              <a:t>【</a:t>
            </a:r>
            <a:r>
              <a:rPr lang="ja-JP" altLang="en-US" sz="2200" dirty="0">
                <a:latin typeface="Meiryo UI" panose="020B0604030504040204" pitchFamily="50" charset="-128"/>
                <a:ea typeface="Meiryo UI" panose="020B0604030504040204" pitchFamily="50" charset="-128"/>
              </a:rPr>
              <a:t>ゲーム終了時</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チーフ　　　　　　 　　　ゲームの終了を告げる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ように伝える。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チーフ　　</a:t>
            </a:r>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回答数を確認し、全体に順位を告げる　</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66150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219" y="2658304"/>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nvGrpSpPr>
          <p:cNvPr id="18" name="グループ化 17">
            <a:extLst>
              <a:ext uri="{FF2B5EF4-FFF2-40B4-BE49-F238E27FC236}">
                <a16:creationId xmlns:a16="http://schemas.microsoft.com/office/drawing/2014/main" id="{5E4E9FBA-A884-4B4D-9093-9E1A53AD604C}"/>
              </a:ext>
            </a:extLst>
          </p:cNvPr>
          <p:cNvGrpSpPr/>
          <p:nvPr/>
        </p:nvGrpSpPr>
        <p:grpSpPr>
          <a:xfrm flipH="1">
            <a:off x="311566" y="2658304"/>
            <a:ext cx="777861" cy="2420724"/>
            <a:chOff x="3188208" y="3317722"/>
            <a:chExt cx="254881" cy="894173"/>
          </a:xfrm>
        </p:grpSpPr>
        <p:sp>
          <p:nvSpPr>
            <p:cNvPr id="19" name="楕円 18">
              <a:extLst>
                <a:ext uri="{FF2B5EF4-FFF2-40B4-BE49-F238E27FC236}">
                  <a16:creationId xmlns:a16="http://schemas.microsoft.com/office/drawing/2014/main" id="{7BD24781-E5AC-43A7-B8A8-7FEF40E04BF3}"/>
                </a:ext>
              </a:extLst>
            </p:cNvPr>
            <p:cNvSpPr/>
            <p:nvPr/>
          </p:nvSpPr>
          <p:spPr>
            <a:xfrm>
              <a:off x="3227089"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正方形/長方形 8">
              <a:extLst>
                <a:ext uri="{FF2B5EF4-FFF2-40B4-BE49-F238E27FC236}">
                  <a16:creationId xmlns:a16="http://schemas.microsoft.com/office/drawing/2014/main" id="{0245462B-9532-4F41-9A02-5C04AB537C87}"/>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二等辺三角形 20">
              <a:extLst>
                <a:ext uri="{FF2B5EF4-FFF2-40B4-BE49-F238E27FC236}">
                  <a16:creationId xmlns:a16="http://schemas.microsoft.com/office/drawing/2014/main" id="{9EFB3186-1AD3-4FA9-8DB6-BA6ABE06E2B9}"/>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4" name="正方形/長方形 23">
            <a:extLst>
              <a:ext uri="{FF2B5EF4-FFF2-40B4-BE49-F238E27FC236}">
                <a16:creationId xmlns:a16="http://schemas.microsoft.com/office/drawing/2014/main" id="{9BA36FE2-3584-4DF1-96E3-44CBD43341D2}"/>
              </a:ext>
            </a:extLst>
          </p:cNvPr>
          <p:cNvSpPr/>
          <p:nvPr/>
        </p:nvSpPr>
        <p:spPr>
          <a:xfrm>
            <a:off x="577938" y="3735686"/>
            <a:ext cx="914400" cy="384516"/>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お題</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31038" y="5012309"/>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a:solidFill>
                  <a:srgbClr val="FF0000"/>
                </a:solidFill>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出題者</a:t>
            </a:r>
            <a:endParaRPr kumimoji="1" lang="en-US" altLang="ja-JP" sz="1200" dirty="0"/>
          </a:p>
          <a:p>
            <a:pPr algn="ctr"/>
            <a:r>
              <a:rPr kumimoji="1" lang="ja-JP" altLang="en-US" sz="1200" dirty="0"/>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957358" y="2435887"/>
            <a:ext cx="914400" cy="612648"/>
          </a:xfrm>
          <a:prstGeom prst="wedgeEllipseCallout">
            <a:avLst>
              <a:gd name="adj1" fmla="val -40191"/>
              <a:gd name="adj2" fmla="val -53997"/>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algn="ctr"/>
            <a:r>
              <a:rPr kumimoji="1" lang="ja-JP" altLang="en-US" sz="2000" dirty="0">
                <a:solidFill>
                  <a:srgbClr val="FF0000"/>
                </a:solidFill>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77449" y="1696889"/>
            <a:ext cx="914400" cy="1079471"/>
          </a:xfrm>
          <a:prstGeom prst="wedgeEllipseCallout">
            <a:avLst>
              <a:gd name="adj1" fmla="val -46800"/>
              <a:gd name="adj2" fmla="val 59165"/>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algn="ctr"/>
            <a:r>
              <a:rPr kumimoji="1" lang="ja-JP" altLang="en-US" sz="1600" dirty="0">
                <a:solidFill>
                  <a:srgbClr val="FF0000"/>
                </a:solidFill>
              </a:rPr>
              <a:t>１分　　ですよ</a:t>
            </a:r>
          </a:p>
        </p:txBody>
      </p:sp>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1802204" y="1389861"/>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a:latin typeface="HG丸ｺﾞｼｯｸM-PRO" panose="020F0600000000000000" pitchFamily="50" charset="-128"/>
                <a:ea typeface="HG丸ｺﾞｼｯｸM-PRO" panose="020F0600000000000000" pitchFamily="50" charset="-128"/>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（１問１分、</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1802204" y="1784467"/>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回答者はお題を見ない</a:t>
            </a:r>
          </a:p>
        </p:txBody>
      </p:sp>
      <p:sp>
        <p:nvSpPr>
          <p:cNvPr id="60" name="角丸四角形 59"/>
          <p:cNvSpPr/>
          <p:nvPr/>
        </p:nvSpPr>
        <p:spPr>
          <a:xfrm>
            <a:off x="1732931" y="1299483"/>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出題者はマスクを外す</a:t>
            </a:r>
          </a:p>
        </p:txBody>
      </p:sp>
      <p:sp>
        <p:nvSpPr>
          <p:cNvPr id="64" name="角丸四角形 63"/>
          <p:cNvSpPr/>
          <p:nvPr/>
        </p:nvSpPr>
        <p:spPr>
          <a:xfrm>
            <a:off x="909932" y="5774373"/>
            <a:ext cx="2598735" cy="544285"/>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2667498" y="3517461"/>
            <a:ext cx="2068285" cy="39241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1800" dirty="0">
                <a:latin typeface="HG丸ｺﾞｼｯｸM-PRO" panose="020F0600000000000000" pitchFamily="50" charset="-128"/>
                <a:ea typeface="HG丸ｺﾞｼｯｸM-PRO" panose="020F0600000000000000" pitchFamily="50" charset="-128"/>
              </a:rPr>
              <a:t>十分な距離を取る</a:t>
            </a:r>
          </a:p>
        </p:txBody>
      </p:sp>
      <p:sp>
        <p:nvSpPr>
          <p:cNvPr id="66" name="角丸四角形 65"/>
          <p:cNvSpPr/>
          <p:nvPr/>
        </p:nvSpPr>
        <p:spPr>
          <a:xfrm>
            <a:off x="2667498" y="3435821"/>
            <a:ext cx="2081895" cy="544285"/>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010613" y="2624944"/>
            <a:ext cx="768336" cy="2420724"/>
            <a:chOff x="3188208" y="3317722"/>
            <a:chExt cx="251760" cy="894173"/>
          </a:xfrm>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5" name="二等辺三角形 44">
              <a:extLst>
                <a:ext uri="{FF2B5EF4-FFF2-40B4-BE49-F238E27FC236}">
                  <a16:creationId xmlns:a16="http://schemas.microsoft.com/office/drawing/2014/main" id="{02D4B346-C0DD-C2DE-C9EC-C5DB9834D1E2}"/>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818379"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98834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8045953"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solidFill>
                  <a:srgbClr val="FF0000"/>
                </a:solidFill>
              </a:rPr>
              <a:t>アドバイザー補助者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600" dirty="0">
                <a:solidFill>
                  <a:srgbClr val="FF0000"/>
                </a:solidFill>
              </a:rPr>
              <a:t>1</a:t>
            </a:r>
            <a:r>
              <a:rPr kumimoji="1" lang="ja-JP" altLang="en-US" sz="1600" dirty="0">
                <a:solidFill>
                  <a:srgbClr val="FF0000"/>
                </a:solidFill>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a:solidFill>
                  <a:srgbClr val="FF0000"/>
                </a:solidFill>
                <a:latin typeface="HG丸ｺﾞｼｯｸM-PRO" panose="020F0600000000000000" pitchFamily="50" charset="-128"/>
                <a:ea typeface="HG丸ｺﾞｼｯｸM-PRO" panose="020F0600000000000000" pitchFamily="50" charset="-128"/>
              </a:rPr>
              <a:t>補佐が居ない場合は、アドバイザの感覚値で</a:t>
            </a:r>
            <a:endParaRPr lang="en-US" altLang="ja-JP" sz="140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484819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620688"/>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（守られているか、否か、誰が見ても判断できること）で、３項目以上挙げる。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4" name="正方形/長方形 3"/>
          <p:cNvSpPr/>
          <p:nvPr/>
        </p:nvSpPr>
        <p:spPr>
          <a:xfrm>
            <a:off x="5076056" y="31421"/>
            <a:ext cx="3999813" cy="369332"/>
          </a:xfrm>
          <a:prstGeom prst="rect">
            <a:avLst/>
          </a:prstGeom>
        </p:spPr>
        <p:txBody>
          <a:bodyPr wrap="none">
            <a:spAutoFit/>
          </a:bodyPr>
          <a:lstStyle/>
          <a:p>
            <a:r>
              <a:rPr lang="zh-TW"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１日目</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13:40(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45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推進者コース：</a:t>
              </a:r>
              <a:endParaRPr lang="ja-JP" altLang="en-US" sz="90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3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発表者</a:t>
                </a:r>
                <a:endParaRPr lang="ja-JP" altLang="en-US" sz="90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書記（２）</a:t>
                </a:r>
                <a:endParaRPr lang="ja-JP" altLang="en-US" sz="90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865"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２０１６年　９月２７日～２８日</a:t>
              </a:r>
              <a:endParaRPr lang="ja-JP" altLang="en-US" sz="90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結論・方向づけは原則として、全員一致で決定すること。</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但し、１人でも賛成できない人がいたら</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③また、前に譲ったのだから、今度は譲れというような取り引きをしてはいけない。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13:40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17:00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
        <p:nvSpPr>
          <p:cNvPr id="12291" name="Text Box 3"/>
          <p:cNvSpPr txBox="1">
            <a:spLocks noChangeArrowheads="1"/>
          </p:cNvSpPr>
          <p:nvPr/>
        </p:nvSpPr>
        <p:spPr bwMode="auto">
          <a:xfrm>
            <a:off x="0" y="1264223"/>
            <a:ext cx="9144000" cy="51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各自で上記の「推進者のあるべき姿」について、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一人ひとりの考えた「推進者のあるべき姿」を２～３分で話してください。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メンバー各自の考えた「推進者のあるべき姿」を、具体的な行動形で、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②全員が、考えつくものを全て書き出す。（一人何枚でもよい）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）は、「○○が△△である」というように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主語＋述語で表現する。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）には名前を書いておく。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書き出した「推進者のあるべき姿」のカード（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「推進者としてのあるべき姿の抽出表」に、人別・同じようなグループに層別・整理して貼り付けます。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「推進者としてあるべき姿」の統一認識と重要行動ポイントの選定</a:t>
            </a:r>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ChangeAspect="1" noChangeArrowheads="1" noTextEdit="1"/>
          </p:cNvSpPr>
          <p:nvPr/>
        </p:nvSpPr>
        <p:spPr bwMode="auto">
          <a:xfrm>
            <a:off x="684213" y="2205038"/>
            <a:ext cx="8135937"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7" name="Rectangle 3"/>
          <p:cNvSpPr>
            <a:spLocks noChangeArrowheads="1"/>
          </p:cNvSpPr>
          <p:nvPr/>
        </p:nvSpPr>
        <p:spPr bwMode="auto">
          <a:xfrm>
            <a:off x="684213" y="2205038"/>
            <a:ext cx="8135937" cy="4652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8" name="Rectangle 4"/>
          <p:cNvSpPr>
            <a:spLocks noChangeArrowheads="1"/>
          </p:cNvSpPr>
          <p:nvPr/>
        </p:nvSpPr>
        <p:spPr bwMode="auto">
          <a:xfrm>
            <a:off x="755650" y="2420938"/>
            <a:ext cx="41100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9" name="Rectangle 5"/>
          <p:cNvSpPr>
            <a:spLocks noChangeArrowheads="1"/>
          </p:cNvSpPr>
          <p:nvPr/>
        </p:nvSpPr>
        <p:spPr bwMode="auto">
          <a:xfrm>
            <a:off x="1187450" y="2492375"/>
            <a:ext cx="3556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推進</a:t>
            </a:r>
            <a:endParaRPr lang="ja-JP" altLang="en-US"/>
          </a:p>
        </p:txBody>
      </p:sp>
      <p:sp>
        <p:nvSpPr>
          <p:cNvPr id="41990" name="Rectangle 6"/>
          <p:cNvSpPr>
            <a:spLocks noChangeArrowheads="1"/>
          </p:cNvSpPr>
          <p:nvPr/>
        </p:nvSpPr>
        <p:spPr bwMode="auto">
          <a:xfrm>
            <a:off x="1560513" y="2479675"/>
            <a:ext cx="177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者</a:t>
            </a:r>
            <a:endParaRPr lang="ja-JP" altLang="en-US"/>
          </a:p>
        </p:txBody>
      </p:sp>
      <p:sp>
        <p:nvSpPr>
          <p:cNvPr id="41991" name="Rectangle 7"/>
          <p:cNvSpPr>
            <a:spLocks noChangeArrowheads="1"/>
          </p:cNvSpPr>
          <p:nvPr/>
        </p:nvSpPr>
        <p:spPr bwMode="auto">
          <a:xfrm>
            <a:off x="1763713" y="2492375"/>
            <a:ext cx="21526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としてのあるべき姿の抽出表</a:t>
            </a:r>
            <a:endParaRPr lang="ja-JP" altLang="en-US" dirty="0"/>
          </a:p>
        </p:txBody>
      </p:sp>
      <p:sp>
        <p:nvSpPr>
          <p:cNvPr id="41992" name="Rectangle 8"/>
          <p:cNvSpPr>
            <a:spLocks noChangeArrowheads="1"/>
          </p:cNvSpPr>
          <p:nvPr/>
        </p:nvSpPr>
        <p:spPr bwMode="auto">
          <a:xfrm>
            <a:off x="4835525" y="3117850"/>
            <a:ext cx="82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S創英角ﾎﾟｯﾌﾟ体" panose="040B0A00000000000000" pitchFamily="50" charset="-128"/>
                <a:ea typeface="HGS創英角ﾎﾟｯﾌﾟ体" panose="040B0A00000000000000" pitchFamily="50" charset="-128"/>
              </a:rPr>
              <a:t>H</a:t>
            </a:r>
            <a:endParaRPr lang="en-US" altLang="ja-JP"/>
          </a:p>
        </p:txBody>
      </p:sp>
      <p:sp>
        <p:nvSpPr>
          <p:cNvPr id="41993" name="Rectangle 9"/>
          <p:cNvSpPr>
            <a:spLocks noChangeArrowheads="1"/>
          </p:cNvSpPr>
          <p:nvPr/>
        </p:nvSpPr>
        <p:spPr bwMode="auto">
          <a:xfrm>
            <a:off x="4940300" y="3117850"/>
            <a:ext cx="2333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1994" name="Rectangle 10"/>
          <p:cNvSpPr>
            <a:spLocks noChangeArrowheads="1"/>
          </p:cNvSpPr>
          <p:nvPr/>
        </p:nvSpPr>
        <p:spPr bwMode="auto">
          <a:xfrm>
            <a:off x="7005638" y="2997200"/>
            <a:ext cx="1001712"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5" name="Rectangle 11"/>
          <p:cNvSpPr>
            <a:spLocks noChangeArrowheads="1"/>
          </p:cNvSpPr>
          <p:nvPr/>
        </p:nvSpPr>
        <p:spPr bwMode="auto">
          <a:xfrm>
            <a:off x="7359650" y="3117850"/>
            <a:ext cx="25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anose="020B0600070205080204" pitchFamily="50" charset="-128"/>
              </a:rPr>
              <a:t>根拠</a:t>
            </a:r>
            <a:endParaRPr lang="ja-JP" altLang="en-US"/>
          </a:p>
        </p:txBody>
      </p:sp>
      <p:sp>
        <p:nvSpPr>
          <p:cNvPr id="41996" name="Rectangle 12"/>
          <p:cNvSpPr>
            <a:spLocks noChangeArrowheads="1"/>
          </p:cNvSpPr>
          <p:nvPr/>
        </p:nvSpPr>
        <p:spPr bwMode="auto">
          <a:xfrm>
            <a:off x="8007350" y="2997200"/>
            <a:ext cx="582613"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7" name="Rectangle 13"/>
          <p:cNvSpPr>
            <a:spLocks noChangeArrowheads="1"/>
          </p:cNvSpPr>
          <p:nvPr/>
        </p:nvSpPr>
        <p:spPr bwMode="auto">
          <a:xfrm>
            <a:off x="8131175" y="3067050"/>
            <a:ext cx="2936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選んだ</a:t>
            </a:r>
            <a:endParaRPr lang="ja-JP" altLang="en-US"/>
          </a:p>
        </p:txBody>
      </p:sp>
      <p:sp>
        <p:nvSpPr>
          <p:cNvPr id="41998" name="Rectangle 14"/>
          <p:cNvSpPr>
            <a:spLocks noChangeArrowheads="1"/>
          </p:cNvSpPr>
          <p:nvPr/>
        </p:nvSpPr>
        <p:spPr bwMode="auto">
          <a:xfrm>
            <a:off x="8194675" y="3187700"/>
            <a:ext cx="184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もの</a:t>
            </a:r>
            <a:endParaRPr lang="ja-JP" altLang="en-US"/>
          </a:p>
        </p:txBody>
      </p:sp>
      <p:sp>
        <p:nvSpPr>
          <p:cNvPr id="41999" name="Rectangle 15"/>
          <p:cNvSpPr>
            <a:spLocks noChangeArrowheads="1"/>
          </p:cNvSpPr>
          <p:nvPr/>
        </p:nvSpPr>
        <p:spPr bwMode="auto">
          <a:xfrm>
            <a:off x="850900" y="3100388"/>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a:t>
            </a:r>
            <a:endParaRPr lang="ja-JP" altLang="en-US"/>
          </a:p>
        </p:txBody>
      </p:sp>
      <p:sp>
        <p:nvSpPr>
          <p:cNvPr id="42000" name="Rectangle 16"/>
          <p:cNvSpPr>
            <a:spLocks noChangeArrowheads="1"/>
          </p:cNvSpPr>
          <p:nvPr/>
        </p:nvSpPr>
        <p:spPr bwMode="auto">
          <a:xfrm>
            <a:off x="768350" y="6237288"/>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1" name="Rectangle 17"/>
          <p:cNvSpPr>
            <a:spLocks noChangeArrowheads="1"/>
          </p:cNvSpPr>
          <p:nvPr/>
        </p:nvSpPr>
        <p:spPr bwMode="auto">
          <a:xfrm rot="5400000">
            <a:off x="796926" y="62944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⑩</a:t>
            </a:r>
            <a:endParaRPr lang="ja-JP" altLang="en-US"/>
          </a:p>
        </p:txBody>
      </p:sp>
      <p:sp>
        <p:nvSpPr>
          <p:cNvPr id="42002" name="Rectangle 18"/>
          <p:cNvSpPr>
            <a:spLocks noChangeArrowheads="1"/>
          </p:cNvSpPr>
          <p:nvPr/>
        </p:nvSpPr>
        <p:spPr bwMode="auto">
          <a:xfrm>
            <a:off x="768350" y="5927725"/>
            <a:ext cx="249238"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3" name="Rectangle 19"/>
          <p:cNvSpPr>
            <a:spLocks noChangeArrowheads="1"/>
          </p:cNvSpPr>
          <p:nvPr/>
        </p:nvSpPr>
        <p:spPr bwMode="auto">
          <a:xfrm rot="5400000">
            <a:off x="796926" y="60007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⑨</a:t>
            </a:r>
            <a:endParaRPr lang="ja-JP" altLang="en-US"/>
          </a:p>
        </p:txBody>
      </p:sp>
      <p:sp>
        <p:nvSpPr>
          <p:cNvPr id="42004" name="Rectangle 20"/>
          <p:cNvSpPr>
            <a:spLocks noChangeArrowheads="1"/>
          </p:cNvSpPr>
          <p:nvPr/>
        </p:nvSpPr>
        <p:spPr bwMode="auto">
          <a:xfrm>
            <a:off x="768350" y="5651500"/>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5" name="Rectangle 21"/>
          <p:cNvSpPr>
            <a:spLocks noChangeArrowheads="1"/>
          </p:cNvSpPr>
          <p:nvPr/>
        </p:nvSpPr>
        <p:spPr bwMode="auto">
          <a:xfrm rot="5400000">
            <a:off x="796926" y="57086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⑧</a:t>
            </a:r>
            <a:endParaRPr lang="ja-JP" altLang="en-US"/>
          </a:p>
        </p:txBody>
      </p:sp>
      <p:sp>
        <p:nvSpPr>
          <p:cNvPr id="42006" name="Rectangle 22"/>
          <p:cNvSpPr>
            <a:spLocks noChangeArrowheads="1"/>
          </p:cNvSpPr>
          <p:nvPr/>
        </p:nvSpPr>
        <p:spPr bwMode="auto">
          <a:xfrm>
            <a:off x="768350" y="5359400"/>
            <a:ext cx="249238"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7" name="Rectangle 23"/>
          <p:cNvSpPr>
            <a:spLocks noChangeArrowheads="1"/>
          </p:cNvSpPr>
          <p:nvPr/>
        </p:nvSpPr>
        <p:spPr bwMode="auto">
          <a:xfrm rot="5400000">
            <a:off x="796926" y="54149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⑦</a:t>
            </a:r>
            <a:endParaRPr lang="ja-JP" altLang="en-US"/>
          </a:p>
        </p:txBody>
      </p:sp>
      <p:sp>
        <p:nvSpPr>
          <p:cNvPr id="42008" name="Rectangle 24"/>
          <p:cNvSpPr>
            <a:spLocks noChangeArrowheads="1"/>
          </p:cNvSpPr>
          <p:nvPr/>
        </p:nvSpPr>
        <p:spPr bwMode="auto">
          <a:xfrm>
            <a:off x="768350" y="5048250"/>
            <a:ext cx="2492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9" name="Rectangle 25"/>
          <p:cNvSpPr>
            <a:spLocks noChangeArrowheads="1"/>
          </p:cNvSpPr>
          <p:nvPr/>
        </p:nvSpPr>
        <p:spPr bwMode="auto">
          <a:xfrm rot="5400000">
            <a:off x="796926" y="51212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⑥</a:t>
            </a:r>
            <a:endParaRPr lang="ja-JP" altLang="en-US"/>
          </a:p>
        </p:txBody>
      </p:sp>
      <p:sp>
        <p:nvSpPr>
          <p:cNvPr id="42010" name="Rectangle 26"/>
          <p:cNvSpPr>
            <a:spLocks noChangeArrowheads="1"/>
          </p:cNvSpPr>
          <p:nvPr/>
        </p:nvSpPr>
        <p:spPr bwMode="auto">
          <a:xfrm>
            <a:off x="768350" y="4738688"/>
            <a:ext cx="249238"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1" name="Rectangle 27"/>
          <p:cNvSpPr>
            <a:spLocks noChangeArrowheads="1"/>
          </p:cNvSpPr>
          <p:nvPr/>
        </p:nvSpPr>
        <p:spPr bwMode="auto">
          <a:xfrm rot="5400000">
            <a:off x="796926" y="481171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⑤</a:t>
            </a:r>
            <a:endParaRPr lang="ja-JP" altLang="en-US"/>
          </a:p>
        </p:txBody>
      </p:sp>
      <p:sp>
        <p:nvSpPr>
          <p:cNvPr id="42012" name="Rectangle 28"/>
          <p:cNvSpPr>
            <a:spLocks noChangeArrowheads="1"/>
          </p:cNvSpPr>
          <p:nvPr/>
        </p:nvSpPr>
        <p:spPr bwMode="auto">
          <a:xfrm>
            <a:off x="768350" y="44116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3" name="Rectangle 29"/>
          <p:cNvSpPr>
            <a:spLocks noChangeArrowheads="1"/>
          </p:cNvSpPr>
          <p:nvPr/>
        </p:nvSpPr>
        <p:spPr bwMode="auto">
          <a:xfrm rot="5400000">
            <a:off x="796926" y="45021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④</a:t>
            </a:r>
            <a:endParaRPr lang="ja-JP" altLang="en-US"/>
          </a:p>
        </p:txBody>
      </p:sp>
      <p:sp>
        <p:nvSpPr>
          <p:cNvPr id="42014" name="Rectangle 30"/>
          <p:cNvSpPr>
            <a:spLocks noChangeArrowheads="1"/>
          </p:cNvSpPr>
          <p:nvPr/>
        </p:nvSpPr>
        <p:spPr bwMode="auto">
          <a:xfrm>
            <a:off x="768350" y="4065588"/>
            <a:ext cx="249238" cy="3460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5" name="Rectangle 31"/>
          <p:cNvSpPr>
            <a:spLocks noChangeArrowheads="1"/>
          </p:cNvSpPr>
          <p:nvPr/>
        </p:nvSpPr>
        <p:spPr bwMode="auto">
          <a:xfrm rot="5400000">
            <a:off x="796926" y="41576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③</a:t>
            </a:r>
            <a:endParaRPr lang="ja-JP" altLang="en-US"/>
          </a:p>
        </p:txBody>
      </p:sp>
      <p:sp>
        <p:nvSpPr>
          <p:cNvPr id="42016" name="Rectangle 32"/>
          <p:cNvSpPr>
            <a:spLocks noChangeArrowheads="1"/>
          </p:cNvSpPr>
          <p:nvPr/>
        </p:nvSpPr>
        <p:spPr bwMode="auto">
          <a:xfrm>
            <a:off x="768350" y="37385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7" name="Rectangle 33"/>
          <p:cNvSpPr>
            <a:spLocks noChangeArrowheads="1"/>
          </p:cNvSpPr>
          <p:nvPr/>
        </p:nvSpPr>
        <p:spPr bwMode="auto">
          <a:xfrm rot="5400000">
            <a:off x="796926" y="38290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②</a:t>
            </a:r>
            <a:endParaRPr lang="ja-JP" altLang="en-US"/>
          </a:p>
        </p:txBody>
      </p:sp>
      <p:sp>
        <p:nvSpPr>
          <p:cNvPr id="42018" name="Rectangle 34"/>
          <p:cNvSpPr>
            <a:spLocks noChangeArrowheads="1"/>
          </p:cNvSpPr>
          <p:nvPr/>
        </p:nvSpPr>
        <p:spPr bwMode="auto">
          <a:xfrm>
            <a:off x="1101725" y="3117850"/>
            <a:ext cx="87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HGP創英角ﾎﾟｯﾌﾟ体" panose="040B0A00000000000000" pitchFamily="50" charset="-128"/>
                <a:ea typeface="HGP創英角ﾎﾟｯﾌﾟ体" panose="040B0A00000000000000" pitchFamily="50" charset="-128"/>
              </a:rPr>
              <a:t>A</a:t>
            </a:r>
            <a:endParaRPr lang="en-US" altLang="ja-JP"/>
          </a:p>
        </p:txBody>
      </p:sp>
      <p:sp>
        <p:nvSpPr>
          <p:cNvPr id="42019" name="Rectangle 35"/>
          <p:cNvSpPr>
            <a:spLocks noChangeArrowheads="1"/>
          </p:cNvSpPr>
          <p:nvPr/>
        </p:nvSpPr>
        <p:spPr bwMode="auto">
          <a:xfrm>
            <a:off x="1206500" y="3117850"/>
            <a:ext cx="2349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20" name="Rectangle 36"/>
          <p:cNvSpPr>
            <a:spLocks noChangeArrowheads="1"/>
          </p:cNvSpPr>
          <p:nvPr/>
        </p:nvSpPr>
        <p:spPr bwMode="auto">
          <a:xfrm>
            <a:off x="7005638" y="2773363"/>
            <a:ext cx="1584325" cy="2238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21" name="Rectangle 37"/>
          <p:cNvSpPr>
            <a:spLocks noChangeArrowheads="1"/>
          </p:cNvSpPr>
          <p:nvPr/>
        </p:nvSpPr>
        <p:spPr bwMode="auto">
          <a:xfrm>
            <a:off x="7254875" y="2843213"/>
            <a:ext cx="8953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グループの選定結果</a:t>
            </a:r>
            <a:endParaRPr lang="ja-JP" altLang="en-US"/>
          </a:p>
        </p:txBody>
      </p:sp>
      <p:sp>
        <p:nvSpPr>
          <p:cNvPr id="42022" name="Rectangle 38"/>
          <p:cNvSpPr>
            <a:spLocks noChangeArrowheads="1"/>
          </p:cNvSpPr>
          <p:nvPr/>
        </p:nvSpPr>
        <p:spPr bwMode="auto">
          <a:xfrm>
            <a:off x="5440363" y="2843213"/>
            <a:ext cx="11906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あるべき姿を行動形</a:t>
            </a:r>
            <a:endParaRPr lang="ja-JP" altLang="en-US"/>
          </a:p>
        </p:txBody>
      </p:sp>
      <p:sp>
        <p:nvSpPr>
          <p:cNvPr id="42023" name="Rectangle 39"/>
          <p:cNvSpPr>
            <a:spLocks noChangeArrowheads="1"/>
          </p:cNvSpPr>
          <p:nvPr/>
        </p:nvSpPr>
        <p:spPr bwMode="auto">
          <a:xfrm>
            <a:off x="5753100" y="3014663"/>
            <a:ext cx="6619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で表現する</a:t>
            </a:r>
            <a:endParaRPr lang="ja-JP" altLang="en-US"/>
          </a:p>
        </p:txBody>
      </p:sp>
      <p:sp>
        <p:nvSpPr>
          <p:cNvPr id="42024" name="Rectangle 40"/>
          <p:cNvSpPr>
            <a:spLocks noChangeArrowheads="1"/>
          </p:cNvSpPr>
          <p:nvPr/>
        </p:nvSpPr>
        <p:spPr bwMode="auto">
          <a:xfrm>
            <a:off x="5481638" y="3170238"/>
            <a:ext cx="10874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（○○の◆◆を△△する）</a:t>
            </a:r>
            <a:endParaRPr lang="ja-JP" altLang="en-US"/>
          </a:p>
        </p:txBody>
      </p:sp>
      <p:sp>
        <p:nvSpPr>
          <p:cNvPr id="42025" name="Rectangle 41"/>
          <p:cNvSpPr>
            <a:spLocks noChangeArrowheads="1"/>
          </p:cNvSpPr>
          <p:nvPr/>
        </p:nvSpPr>
        <p:spPr bwMode="auto">
          <a:xfrm>
            <a:off x="5357813" y="546258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ＳＳのＴＴをＵＵする</a:t>
            </a:r>
            <a:endParaRPr lang="ja-JP" altLang="en-US"/>
          </a:p>
        </p:txBody>
      </p:sp>
      <p:sp>
        <p:nvSpPr>
          <p:cNvPr id="42026" name="Rectangle 42"/>
          <p:cNvSpPr>
            <a:spLocks noChangeArrowheads="1"/>
          </p:cNvSpPr>
          <p:nvPr/>
        </p:nvSpPr>
        <p:spPr bwMode="auto">
          <a:xfrm>
            <a:off x="5357813" y="5153025"/>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ＰＰのＱＱをＲＲする</a:t>
            </a:r>
            <a:endParaRPr lang="ja-JP" altLang="en-US"/>
          </a:p>
        </p:txBody>
      </p:sp>
      <p:sp>
        <p:nvSpPr>
          <p:cNvPr id="42027" name="Rectangle 43"/>
          <p:cNvSpPr>
            <a:spLocks noChangeArrowheads="1"/>
          </p:cNvSpPr>
          <p:nvPr/>
        </p:nvSpPr>
        <p:spPr bwMode="auto">
          <a:xfrm>
            <a:off x="5357813" y="485933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ＭＭのＮＮをＯＯする</a:t>
            </a:r>
            <a:endParaRPr lang="ja-JP" altLang="en-US"/>
          </a:p>
        </p:txBody>
      </p:sp>
      <p:sp>
        <p:nvSpPr>
          <p:cNvPr id="42028" name="Rectangle 44"/>
          <p:cNvSpPr>
            <a:spLocks noChangeArrowheads="1"/>
          </p:cNvSpPr>
          <p:nvPr/>
        </p:nvSpPr>
        <p:spPr bwMode="auto">
          <a:xfrm>
            <a:off x="5357813" y="453231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ＪＪのＫＫをＬＬする</a:t>
            </a:r>
            <a:endParaRPr lang="ja-JP" altLang="en-US"/>
          </a:p>
        </p:txBody>
      </p:sp>
      <p:sp>
        <p:nvSpPr>
          <p:cNvPr id="42029" name="Rectangle 45"/>
          <p:cNvSpPr>
            <a:spLocks noChangeArrowheads="1"/>
          </p:cNvSpPr>
          <p:nvPr/>
        </p:nvSpPr>
        <p:spPr bwMode="auto">
          <a:xfrm>
            <a:off x="5364163" y="42211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ＧＧのＨＨをＩＩする</a:t>
            </a:r>
            <a:endParaRPr lang="ja-JP" altLang="en-US"/>
          </a:p>
        </p:txBody>
      </p:sp>
      <p:sp>
        <p:nvSpPr>
          <p:cNvPr id="42030" name="Rectangle 46"/>
          <p:cNvSpPr>
            <a:spLocks noChangeArrowheads="1"/>
          </p:cNvSpPr>
          <p:nvPr/>
        </p:nvSpPr>
        <p:spPr bwMode="auto">
          <a:xfrm>
            <a:off x="5292725" y="3860800"/>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ＤＤのＥＥをＦＦする</a:t>
            </a:r>
            <a:endParaRPr lang="ja-JP" altLang="en-US"/>
          </a:p>
        </p:txBody>
      </p:sp>
      <p:sp>
        <p:nvSpPr>
          <p:cNvPr id="42031" name="Rectangle 47"/>
          <p:cNvSpPr>
            <a:spLocks noChangeArrowheads="1"/>
          </p:cNvSpPr>
          <p:nvPr/>
        </p:nvSpPr>
        <p:spPr bwMode="auto">
          <a:xfrm>
            <a:off x="5357813" y="34972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ＡＡのＢＢをＣＣする</a:t>
            </a:r>
            <a:endParaRPr lang="ja-JP" altLang="en-US"/>
          </a:p>
        </p:txBody>
      </p:sp>
      <p:sp>
        <p:nvSpPr>
          <p:cNvPr id="42032" name="Rectangle 48"/>
          <p:cNvSpPr>
            <a:spLocks noChangeArrowheads="1"/>
          </p:cNvSpPr>
          <p:nvPr/>
        </p:nvSpPr>
        <p:spPr bwMode="auto">
          <a:xfrm>
            <a:off x="768350" y="3325813"/>
            <a:ext cx="249238" cy="412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33" name="Rectangle 49"/>
          <p:cNvSpPr>
            <a:spLocks noChangeArrowheads="1"/>
          </p:cNvSpPr>
          <p:nvPr/>
        </p:nvSpPr>
        <p:spPr bwMode="auto">
          <a:xfrm rot="5400000">
            <a:off x="796926" y="34496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①</a:t>
            </a:r>
            <a:endParaRPr lang="ja-JP" altLang="en-US"/>
          </a:p>
        </p:txBody>
      </p:sp>
      <p:sp>
        <p:nvSpPr>
          <p:cNvPr id="42034" name="Rectangle 50"/>
          <p:cNvSpPr>
            <a:spLocks noChangeArrowheads="1"/>
          </p:cNvSpPr>
          <p:nvPr/>
        </p:nvSpPr>
        <p:spPr bwMode="auto">
          <a:xfrm>
            <a:off x="4314825"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Ｇさん</a:t>
            </a:r>
            <a:endParaRPr lang="ja-JP" altLang="en-US"/>
          </a:p>
        </p:txBody>
      </p:sp>
      <p:sp>
        <p:nvSpPr>
          <p:cNvPr id="42035" name="Rectangle 51"/>
          <p:cNvSpPr>
            <a:spLocks noChangeArrowheads="1"/>
          </p:cNvSpPr>
          <p:nvPr/>
        </p:nvSpPr>
        <p:spPr bwMode="auto">
          <a:xfrm>
            <a:off x="3771900"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Ｆさん</a:t>
            </a:r>
            <a:endParaRPr lang="ja-JP" altLang="en-US"/>
          </a:p>
        </p:txBody>
      </p:sp>
      <p:sp>
        <p:nvSpPr>
          <p:cNvPr id="42036" name="Rectangle 52"/>
          <p:cNvSpPr>
            <a:spLocks noChangeArrowheads="1"/>
          </p:cNvSpPr>
          <p:nvPr/>
        </p:nvSpPr>
        <p:spPr bwMode="auto">
          <a:xfrm>
            <a:off x="27082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Ｄさん</a:t>
            </a:r>
            <a:endParaRPr lang="ja-JP" altLang="en-US"/>
          </a:p>
        </p:txBody>
      </p:sp>
      <p:sp>
        <p:nvSpPr>
          <p:cNvPr id="42037" name="Rectangle 53"/>
          <p:cNvSpPr>
            <a:spLocks noChangeArrowheads="1"/>
          </p:cNvSpPr>
          <p:nvPr/>
        </p:nvSpPr>
        <p:spPr bwMode="auto">
          <a:xfrm>
            <a:off x="2165350" y="3117850"/>
            <a:ext cx="330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Ｃさん</a:t>
            </a:r>
            <a:endParaRPr lang="ja-JP" altLang="en-US"/>
          </a:p>
        </p:txBody>
      </p:sp>
      <p:sp>
        <p:nvSpPr>
          <p:cNvPr id="42038" name="Rectangle 54"/>
          <p:cNvSpPr>
            <a:spLocks noChangeArrowheads="1"/>
          </p:cNvSpPr>
          <p:nvPr/>
        </p:nvSpPr>
        <p:spPr bwMode="auto">
          <a:xfrm>
            <a:off x="32289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Ｅさん</a:t>
            </a:r>
            <a:endParaRPr lang="ja-JP" altLang="en-US"/>
          </a:p>
        </p:txBody>
      </p:sp>
      <p:sp>
        <p:nvSpPr>
          <p:cNvPr id="42039" name="Rectangle 55"/>
          <p:cNvSpPr>
            <a:spLocks noChangeArrowheads="1"/>
          </p:cNvSpPr>
          <p:nvPr/>
        </p:nvSpPr>
        <p:spPr bwMode="auto">
          <a:xfrm>
            <a:off x="1643063" y="3117850"/>
            <a:ext cx="809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P創英角ﾎﾟｯﾌﾟ体" panose="040B0A00000000000000" pitchFamily="50" charset="-128"/>
                <a:ea typeface="HGP創英角ﾎﾟｯﾌﾟ体" panose="040B0A00000000000000" pitchFamily="50" charset="-128"/>
              </a:rPr>
              <a:t>B</a:t>
            </a:r>
            <a:endParaRPr lang="en-US" altLang="ja-JP"/>
          </a:p>
        </p:txBody>
      </p:sp>
      <p:sp>
        <p:nvSpPr>
          <p:cNvPr id="42040" name="Rectangle 56"/>
          <p:cNvSpPr>
            <a:spLocks noChangeArrowheads="1"/>
          </p:cNvSpPr>
          <p:nvPr/>
        </p:nvSpPr>
        <p:spPr bwMode="auto">
          <a:xfrm>
            <a:off x="1747838" y="3117850"/>
            <a:ext cx="2333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41" name="Rectangle 57"/>
          <p:cNvSpPr>
            <a:spLocks noChangeArrowheads="1"/>
          </p:cNvSpPr>
          <p:nvPr/>
        </p:nvSpPr>
        <p:spPr bwMode="auto">
          <a:xfrm>
            <a:off x="996950" y="2825750"/>
            <a:ext cx="19558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グループメンバーが考える推進</a:t>
            </a:r>
            <a:endParaRPr lang="ja-JP" altLang="en-US">
              <a:latin typeface="ＭＳ ゴシック" panose="020B0609070205080204" pitchFamily="49" charset="-128"/>
              <a:ea typeface="ＭＳ ゴシック" panose="020B0609070205080204" pitchFamily="49" charset="-128"/>
            </a:endParaRPr>
          </a:p>
        </p:txBody>
      </p:sp>
      <p:sp>
        <p:nvSpPr>
          <p:cNvPr id="42042" name="Rectangle 58"/>
          <p:cNvSpPr>
            <a:spLocks noChangeArrowheads="1"/>
          </p:cNvSpPr>
          <p:nvPr/>
        </p:nvSpPr>
        <p:spPr bwMode="auto">
          <a:xfrm>
            <a:off x="2963863" y="28098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者</a:t>
            </a:r>
            <a:endParaRPr lang="ja-JP" altLang="en-US">
              <a:latin typeface="ＭＳ ゴシック" panose="020B0609070205080204" pitchFamily="49" charset="-128"/>
              <a:ea typeface="ＭＳ ゴシック" panose="020B0609070205080204" pitchFamily="49" charset="-128"/>
            </a:endParaRPr>
          </a:p>
        </p:txBody>
      </p:sp>
      <p:sp>
        <p:nvSpPr>
          <p:cNvPr id="42043" name="Rectangle 59"/>
          <p:cNvSpPr>
            <a:spLocks noChangeArrowheads="1"/>
          </p:cNvSpPr>
          <p:nvPr/>
        </p:nvSpPr>
        <p:spPr bwMode="auto">
          <a:xfrm>
            <a:off x="3101975" y="2827338"/>
            <a:ext cx="1257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HGP創英角ﾎﾟｯﾌﾟ体" panose="040B0A00000000000000" pitchFamily="50" charset="-128"/>
                <a:ea typeface="ＭＳ ゴシック" panose="020B0609070205080204" pitchFamily="49" charset="-128"/>
              </a:rPr>
              <a:t>のあるべき姿の抽出</a:t>
            </a:r>
            <a:endParaRPr lang="ja-JP" altLang="en-US">
              <a:ea typeface="ＭＳ ゴシック" panose="020B0609070205080204" pitchFamily="49" charset="-128"/>
            </a:endParaRPr>
          </a:p>
        </p:txBody>
      </p:sp>
      <p:sp>
        <p:nvSpPr>
          <p:cNvPr id="42044" name="Line 60"/>
          <p:cNvSpPr>
            <a:spLocks noChangeShapeType="1"/>
          </p:cNvSpPr>
          <p:nvPr/>
        </p:nvSpPr>
        <p:spPr bwMode="auto">
          <a:xfrm>
            <a:off x="768350" y="277336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5" name="Line 61"/>
          <p:cNvSpPr>
            <a:spLocks noChangeShapeType="1"/>
          </p:cNvSpPr>
          <p:nvPr/>
        </p:nvSpPr>
        <p:spPr bwMode="auto">
          <a:xfrm>
            <a:off x="768350" y="651351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6" name="Line 62"/>
          <p:cNvSpPr>
            <a:spLocks noChangeShapeType="1"/>
          </p:cNvSpPr>
          <p:nvPr/>
        </p:nvSpPr>
        <p:spPr bwMode="auto">
          <a:xfrm>
            <a:off x="768350" y="2773363"/>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7" name="Line 63"/>
          <p:cNvSpPr>
            <a:spLocks noChangeShapeType="1"/>
          </p:cNvSpPr>
          <p:nvPr/>
        </p:nvSpPr>
        <p:spPr bwMode="auto">
          <a:xfrm>
            <a:off x="8604250" y="2781300"/>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8" name="Line 64"/>
          <p:cNvSpPr>
            <a:spLocks noChangeShapeType="1"/>
          </p:cNvSpPr>
          <p:nvPr/>
        </p:nvSpPr>
        <p:spPr bwMode="auto">
          <a:xfrm>
            <a:off x="20812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9" name="Line 65"/>
          <p:cNvSpPr>
            <a:spLocks noChangeShapeType="1"/>
          </p:cNvSpPr>
          <p:nvPr/>
        </p:nvSpPr>
        <p:spPr bwMode="auto">
          <a:xfrm>
            <a:off x="262413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0" name="Line 66"/>
          <p:cNvSpPr>
            <a:spLocks noChangeShapeType="1"/>
          </p:cNvSpPr>
          <p:nvPr/>
        </p:nvSpPr>
        <p:spPr bwMode="auto">
          <a:xfrm>
            <a:off x="368776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1" name="Line 67"/>
          <p:cNvSpPr>
            <a:spLocks noChangeShapeType="1"/>
          </p:cNvSpPr>
          <p:nvPr/>
        </p:nvSpPr>
        <p:spPr bwMode="auto">
          <a:xfrm>
            <a:off x="42306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2" name="Line 68"/>
          <p:cNvSpPr>
            <a:spLocks noChangeShapeType="1"/>
          </p:cNvSpPr>
          <p:nvPr/>
        </p:nvSpPr>
        <p:spPr bwMode="auto">
          <a:xfrm>
            <a:off x="768350" y="3325813"/>
            <a:ext cx="78216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3" name="Line 69"/>
          <p:cNvSpPr>
            <a:spLocks noChangeShapeType="1"/>
          </p:cNvSpPr>
          <p:nvPr/>
        </p:nvSpPr>
        <p:spPr bwMode="auto">
          <a:xfrm>
            <a:off x="314642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4" name="Line 70"/>
          <p:cNvSpPr>
            <a:spLocks noChangeShapeType="1"/>
          </p:cNvSpPr>
          <p:nvPr/>
        </p:nvSpPr>
        <p:spPr bwMode="auto">
          <a:xfrm>
            <a:off x="1042988" y="4076700"/>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5" name="Line 71"/>
          <p:cNvSpPr>
            <a:spLocks noChangeShapeType="1"/>
          </p:cNvSpPr>
          <p:nvPr/>
        </p:nvSpPr>
        <p:spPr bwMode="auto">
          <a:xfrm>
            <a:off x="1017588" y="3738563"/>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6" name="Line 72"/>
          <p:cNvSpPr>
            <a:spLocks noChangeShapeType="1"/>
          </p:cNvSpPr>
          <p:nvPr/>
        </p:nvSpPr>
        <p:spPr bwMode="auto">
          <a:xfrm>
            <a:off x="5294313" y="2773363"/>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7" name="Line 73"/>
          <p:cNvSpPr>
            <a:spLocks noChangeShapeType="1"/>
          </p:cNvSpPr>
          <p:nvPr/>
        </p:nvSpPr>
        <p:spPr bwMode="auto">
          <a:xfrm>
            <a:off x="15605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8" name="Line 74"/>
          <p:cNvSpPr>
            <a:spLocks noChangeShapeType="1"/>
          </p:cNvSpPr>
          <p:nvPr/>
        </p:nvSpPr>
        <p:spPr bwMode="auto">
          <a:xfrm>
            <a:off x="765175" y="3744913"/>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9" name="Line 75"/>
          <p:cNvSpPr>
            <a:spLocks noChangeShapeType="1"/>
          </p:cNvSpPr>
          <p:nvPr/>
        </p:nvSpPr>
        <p:spPr bwMode="auto">
          <a:xfrm>
            <a:off x="774700" y="4086225"/>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0" name="Line 76"/>
          <p:cNvSpPr>
            <a:spLocks noChangeShapeType="1"/>
          </p:cNvSpPr>
          <p:nvPr/>
        </p:nvSpPr>
        <p:spPr bwMode="auto">
          <a:xfrm>
            <a:off x="755650" y="4437063"/>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1" name="Line 77"/>
          <p:cNvSpPr>
            <a:spLocks noChangeShapeType="1"/>
          </p:cNvSpPr>
          <p:nvPr/>
        </p:nvSpPr>
        <p:spPr bwMode="auto">
          <a:xfrm>
            <a:off x="1547813" y="4437063"/>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2" name="Line 78"/>
          <p:cNvSpPr>
            <a:spLocks noChangeShapeType="1"/>
          </p:cNvSpPr>
          <p:nvPr/>
        </p:nvSpPr>
        <p:spPr bwMode="auto">
          <a:xfrm>
            <a:off x="755650" y="472440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3" name="Line 79"/>
          <p:cNvSpPr>
            <a:spLocks noChangeShapeType="1"/>
          </p:cNvSpPr>
          <p:nvPr/>
        </p:nvSpPr>
        <p:spPr bwMode="auto">
          <a:xfrm>
            <a:off x="1547813" y="4724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4" name="Line 80"/>
          <p:cNvSpPr>
            <a:spLocks noChangeShapeType="1"/>
          </p:cNvSpPr>
          <p:nvPr/>
        </p:nvSpPr>
        <p:spPr bwMode="auto">
          <a:xfrm>
            <a:off x="755650" y="50133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5" name="Line 81"/>
          <p:cNvSpPr>
            <a:spLocks noChangeShapeType="1"/>
          </p:cNvSpPr>
          <p:nvPr/>
        </p:nvSpPr>
        <p:spPr bwMode="auto">
          <a:xfrm>
            <a:off x="1547813" y="50133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6" name="Line 82"/>
          <p:cNvSpPr>
            <a:spLocks noChangeShapeType="1"/>
          </p:cNvSpPr>
          <p:nvPr/>
        </p:nvSpPr>
        <p:spPr bwMode="auto">
          <a:xfrm>
            <a:off x="755650" y="53736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7" name="Line 83"/>
          <p:cNvSpPr>
            <a:spLocks noChangeShapeType="1"/>
          </p:cNvSpPr>
          <p:nvPr/>
        </p:nvSpPr>
        <p:spPr bwMode="auto">
          <a:xfrm>
            <a:off x="1560513" y="5359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8" name="Line 84"/>
          <p:cNvSpPr>
            <a:spLocks noChangeShapeType="1"/>
          </p:cNvSpPr>
          <p:nvPr/>
        </p:nvSpPr>
        <p:spPr bwMode="auto">
          <a:xfrm>
            <a:off x="755650" y="56610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9" name="Line 85"/>
          <p:cNvSpPr>
            <a:spLocks noChangeShapeType="1"/>
          </p:cNvSpPr>
          <p:nvPr/>
        </p:nvSpPr>
        <p:spPr bwMode="auto">
          <a:xfrm>
            <a:off x="1547813" y="56610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0" name="Line 86"/>
          <p:cNvSpPr>
            <a:spLocks noChangeShapeType="1"/>
          </p:cNvSpPr>
          <p:nvPr/>
        </p:nvSpPr>
        <p:spPr bwMode="auto">
          <a:xfrm>
            <a:off x="755650" y="594995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1" name="Line 87"/>
          <p:cNvSpPr>
            <a:spLocks noChangeShapeType="1"/>
          </p:cNvSpPr>
          <p:nvPr/>
        </p:nvSpPr>
        <p:spPr bwMode="auto">
          <a:xfrm>
            <a:off x="1547813" y="594995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2" name="Line 88"/>
          <p:cNvSpPr>
            <a:spLocks noChangeShapeType="1"/>
          </p:cNvSpPr>
          <p:nvPr/>
        </p:nvSpPr>
        <p:spPr bwMode="auto">
          <a:xfrm>
            <a:off x="755650" y="62372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3" name="Line 89"/>
          <p:cNvSpPr>
            <a:spLocks noChangeShapeType="1"/>
          </p:cNvSpPr>
          <p:nvPr/>
        </p:nvSpPr>
        <p:spPr bwMode="auto">
          <a:xfrm>
            <a:off x="1547813" y="6237288"/>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4" name="Line 90"/>
          <p:cNvSpPr>
            <a:spLocks noChangeShapeType="1"/>
          </p:cNvSpPr>
          <p:nvPr/>
        </p:nvSpPr>
        <p:spPr bwMode="auto">
          <a:xfrm>
            <a:off x="755650" y="2997200"/>
            <a:ext cx="452596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5" name="Line 91"/>
          <p:cNvSpPr>
            <a:spLocks noChangeShapeType="1"/>
          </p:cNvSpPr>
          <p:nvPr/>
        </p:nvSpPr>
        <p:spPr bwMode="auto">
          <a:xfrm>
            <a:off x="1042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6" name="Line 92"/>
          <p:cNvSpPr>
            <a:spLocks noChangeShapeType="1"/>
          </p:cNvSpPr>
          <p:nvPr/>
        </p:nvSpPr>
        <p:spPr bwMode="auto">
          <a:xfrm>
            <a:off x="7019925" y="2781300"/>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7" name="Line 93"/>
          <p:cNvSpPr>
            <a:spLocks noChangeShapeType="1"/>
          </p:cNvSpPr>
          <p:nvPr/>
        </p:nvSpPr>
        <p:spPr bwMode="auto">
          <a:xfrm>
            <a:off x="7005638" y="2997200"/>
            <a:ext cx="15843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8" name="Line 94"/>
          <p:cNvSpPr>
            <a:spLocks noChangeShapeType="1"/>
          </p:cNvSpPr>
          <p:nvPr/>
        </p:nvSpPr>
        <p:spPr bwMode="auto">
          <a:xfrm>
            <a:off x="8027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9" name="Line 95"/>
          <p:cNvSpPr>
            <a:spLocks noChangeShapeType="1"/>
          </p:cNvSpPr>
          <p:nvPr/>
        </p:nvSpPr>
        <p:spPr bwMode="auto">
          <a:xfrm>
            <a:off x="475297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0" name="Rectangle 96"/>
          <p:cNvSpPr>
            <a:spLocks noChangeArrowheads="1"/>
          </p:cNvSpPr>
          <p:nvPr/>
        </p:nvSpPr>
        <p:spPr bwMode="auto">
          <a:xfrm>
            <a:off x="7254875" y="2325688"/>
            <a:ext cx="4762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発表資料２</a:t>
            </a:r>
            <a:endParaRPr lang="ja-JP" altLang="en-US"/>
          </a:p>
        </p:txBody>
      </p:sp>
      <p:sp>
        <p:nvSpPr>
          <p:cNvPr id="42081" name="Line 97"/>
          <p:cNvSpPr>
            <a:spLocks noChangeShapeType="1"/>
          </p:cNvSpPr>
          <p:nvPr/>
        </p:nvSpPr>
        <p:spPr bwMode="auto">
          <a:xfrm>
            <a:off x="7235825" y="2492375"/>
            <a:ext cx="6064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2" name="Rectangle 98"/>
          <p:cNvSpPr>
            <a:spLocks noChangeArrowheads="1"/>
          </p:cNvSpPr>
          <p:nvPr/>
        </p:nvSpPr>
        <p:spPr bwMode="auto">
          <a:xfrm>
            <a:off x="7254875" y="2478088"/>
            <a:ext cx="5381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グループ名：</a:t>
            </a:r>
            <a:endParaRPr lang="ja-JP" altLang="en-US"/>
          </a:p>
        </p:txBody>
      </p:sp>
      <p:sp>
        <p:nvSpPr>
          <p:cNvPr id="42083" name="Rectangle 99"/>
          <p:cNvSpPr>
            <a:spLocks noChangeArrowheads="1"/>
          </p:cNvSpPr>
          <p:nvPr/>
        </p:nvSpPr>
        <p:spPr bwMode="auto">
          <a:xfrm>
            <a:off x="8048625" y="2516188"/>
            <a:ext cx="101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HGS創英角ﾎﾟｯﾌﾟ体" panose="040B0A00000000000000" pitchFamily="50" charset="-128"/>
                <a:ea typeface="HGS創英角ﾎﾟｯﾌﾟ体" panose="040B0A00000000000000" pitchFamily="50" charset="-128"/>
              </a:rPr>
              <a:t>Ａ</a:t>
            </a:r>
            <a:endParaRPr lang="ja-JP" altLang="en-US"/>
          </a:p>
        </p:txBody>
      </p:sp>
      <p:sp>
        <p:nvSpPr>
          <p:cNvPr id="42084" name="Line 100"/>
          <p:cNvSpPr>
            <a:spLocks noChangeShapeType="1"/>
          </p:cNvSpPr>
          <p:nvPr/>
        </p:nvSpPr>
        <p:spPr bwMode="auto">
          <a:xfrm>
            <a:off x="7235825" y="2636838"/>
            <a:ext cx="91916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5" name="Freeform 101"/>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6" name="Freeform 102"/>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7" name="Freeform 103"/>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8" name="Freeform 104"/>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9" name="Freeform 105"/>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0" name="Freeform 106"/>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 name="T8" fmla="*/ 0 w 26"/>
              <a:gd name="T9" fmla="*/ 10 h 10"/>
            </a:gdLst>
            <a:ahLst/>
            <a:cxnLst>
              <a:cxn ang="0">
                <a:pos x="T0" y="T1"/>
              </a:cxn>
              <a:cxn ang="0">
                <a:pos x="T2" y="T3"/>
              </a:cxn>
              <a:cxn ang="0">
                <a:pos x="T4" y="T5"/>
              </a:cxn>
              <a:cxn ang="0">
                <a:pos x="T6" y="T7"/>
              </a:cxn>
              <a:cxn ang="0">
                <a:pos x="T8" y="T9"/>
              </a:cxn>
            </a:cxnLst>
            <a:rect l="0" t="0" r="r" b="b"/>
            <a:pathLst>
              <a:path w="26" h="10">
                <a:moveTo>
                  <a:pt x="0" y="10"/>
                </a:moveTo>
                <a:lnTo>
                  <a:pt x="13" y="0"/>
                </a:lnTo>
                <a:lnTo>
                  <a:pt x="13" y="0"/>
                </a:lnTo>
                <a:lnTo>
                  <a:pt x="26" y="0"/>
                </a:lnTo>
                <a:lnTo>
                  <a:pt x="0" y="1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1" name="Freeform 107"/>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2" name="Freeform 108"/>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Lst>
            <a:ahLst/>
            <a:cxnLst>
              <a:cxn ang="0">
                <a:pos x="T0" y="T1"/>
              </a:cxn>
              <a:cxn ang="0">
                <a:pos x="T2" y="T3"/>
              </a:cxn>
              <a:cxn ang="0">
                <a:pos x="T4" y="T5"/>
              </a:cxn>
              <a:cxn ang="0">
                <a:pos x="T6" y="T7"/>
              </a:cxn>
            </a:cxnLst>
            <a:rect l="0" t="0" r="r" b="b"/>
            <a:pathLst>
              <a:path w="26" h="10">
                <a:moveTo>
                  <a:pt x="0" y="1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3" name="Freeform 109"/>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4" name="Freeform 110"/>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5" name="Freeform 111"/>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6" name="Freeform 112"/>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7" name="Freeform 113"/>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8" name="Freeform 114"/>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9" name="Freeform 115"/>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0" name="Freeform 116"/>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1" name="Freeform 117"/>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2" name="Freeform 118"/>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3" name="Freeform 119"/>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4" name="Freeform 120"/>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5" name="Freeform 121"/>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6" name="Rectangle 122"/>
          <p:cNvSpPr>
            <a:spLocks noChangeArrowheads="1"/>
          </p:cNvSpPr>
          <p:nvPr/>
        </p:nvSpPr>
        <p:spPr bwMode="auto">
          <a:xfrm>
            <a:off x="2019300" y="3600450"/>
            <a:ext cx="20638" cy="1588"/>
          </a:xfrm>
          <a:prstGeom prst="rect">
            <a:avLst/>
          </a:prstGeom>
          <a:solidFill>
            <a:srgbClr val="00A4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107" name="Freeform 123"/>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8" name="Freeform 124"/>
          <p:cNvSpPr>
            <a:spLocks/>
          </p:cNvSpPr>
          <p:nvPr/>
        </p:nvSpPr>
        <p:spPr bwMode="auto">
          <a:xfrm>
            <a:off x="2019300" y="3600450"/>
            <a:ext cx="20638" cy="0"/>
          </a:xfrm>
          <a:custGeom>
            <a:avLst/>
            <a:gdLst>
              <a:gd name="T0" fmla="*/ 0 w 13"/>
              <a:gd name="T1" fmla="*/ 0 w 13"/>
              <a:gd name="T2" fmla="*/ 13 w 13"/>
              <a:gd name="T3" fmla="*/ 13 w 13"/>
            </a:gdLst>
            <a:ahLst/>
            <a:cxnLst>
              <a:cxn ang="0">
                <a:pos x="T0" y="0"/>
              </a:cxn>
              <a:cxn ang="0">
                <a:pos x="T1" y="0"/>
              </a:cxn>
              <a:cxn ang="0">
                <a:pos x="T2" y="0"/>
              </a:cxn>
              <a:cxn ang="0">
                <a:pos x="T3" y="0"/>
              </a:cxn>
            </a:cxnLst>
            <a:rect l="0" t="0" r="r" b="b"/>
            <a:pathLst>
              <a:path w="13">
                <a:moveTo>
                  <a:pt x="0" y="0"/>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9" name="Freeform 125"/>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0" name="Freeform 126"/>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1" name="Freeform 127"/>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2" name="Freeform 128"/>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3" name="Freeform 129"/>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4" name="Freeform 130"/>
          <p:cNvSpPr>
            <a:spLocks/>
          </p:cNvSpPr>
          <p:nvPr/>
        </p:nvSpPr>
        <p:spPr bwMode="auto">
          <a:xfrm>
            <a:off x="2478088" y="3652838"/>
            <a:ext cx="41275" cy="0"/>
          </a:xfrm>
          <a:custGeom>
            <a:avLst/>
            <a:gdLst>
              <a:gd name="T0" fmla="*/ 0 w 26"/>
              <a:gd name="T1" fmla="*/ 13 w 26"/>
              <a:gd name="T2" fmla="*/ 13 w 26"/>
              <a:gd name="T3" fmla="*/ 26 w 26"/>
              <a:gd name="T4" fmla="*/ 0 w 26"/>
            </a:gdLst>
            <a:ahLst/>
            <a:cxnLst>
              <a:cxn ang="0">
                <a:pos x="T0" y="0"/>
              </a:cxn>
              <a:cxn ang="0">
                <a:pos x="T1" y="0"/>
              </a:cxn>
              <a:cxn ang="0">
                <a:pos x="T2" y="0"/>
              </a:cxn>
              <a:cxn ang="0">
                <a:pos x="T3" y="0"/>
              </a:cxn>
              <a:cxn ang="0">
                <a:pos x="T4" y="0"/>
              </a:cxn>
            </a:cxnLst>
            <a:rect l="0" t="0" r="r" b="b"/>
            <a:pathLst>
              <a:path w="26">
                <a:moveTo>
                  <a:pt x="0" y="0"/>
                </a:moveTo>
                <a:lnTo>
                  <a:pt x="13" y="0"/>
                </a:lnTo>
                <a:lnTo>
                  <a:pt x="13" y="0"/>
                </a:lnTo>
                <a:lnTo>
                  <a:pt x="26" y="0"/>
                </a:lnTo>
                <a:lnTo>
                  <a:pt x="0" y="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5" name="Freeform 131"/>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6" name="Freeform 132"/>
          <p:cNvSpPr>
            <a:spLocks/>
          </p:cNvSpPr>
          <p:nvPr/>
        </p:nvSpPr>
        <p:spPr bwMode="auto">
          <a:xfrm>
            <a:off x="2478088" y="3652838"/>
            <a:ext cx="41275" cy="0"/>
          </a:xfrm>
          <a:custGeom>
            <a:avLst/>
            <a:gdLst>
              <a:gd name="T0" fmla="*/ 0 w 26"/>
              <a:gd name="T1" fmla="*/ 13 w 26"/>
              <a:gd name="T2" fmla="*/ 13 w 26"/>
              <a:gd name="T3" fmla="*/ 26 w 26"/>
            </a:gdLst>
            <a:ahLst/>
            <a:cxnLst>
              <a:cxn ang="0">
                <a:pos x="T0" y="0"/>
              </a:cxn>
              <a:cxn ang="0">
                <a:pos x="T1" y="0"/>
              </a:cxn>
              <a:cxn ang="0">
                <a:pos x="T2" y="0"/>
              </a:cxn>
              <a:cxn ang="0">
                <a:pos x="T3" y="0"/>
              </a:cxn>
            </a:cxnLst>
            <a:rect l="0" t="0" r="r" b="b"/>
            <a:pathLst>
              <a:path w="26">
                <a:moveTo>
                  <a:pt x="0" y="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7" name="Freeform 133"/>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8" name="Freeform 134"/>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9" name="Freeform 135"/>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0" name="Freeform 136"/>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1" name="Freeform 137"/>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2" name="Freeform 138"/>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3" name="Freeform 139"/>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4" name="Freeform 140"/>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5" name="Freeform 141"/>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6" name="Freeform 142"/>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7" name="Freeform 143"/>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8" name="Freeform 144"/>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9" name="Freeform 145"/>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0" name="Freeform 146"/>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1" name="Freeform 147"/>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2" name="Freeform 148"/>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3" name="Freeform 149"/>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4" name="Freeform 150"/>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5" name="Freeform 151"/>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6" name="Freeform 152"/>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7" name="Freeform 153"/>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8" name="Freeform 154"/>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9" name="Freeform 155"/>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0" name="Freeform 156"/>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1" name="Freeform 157"/>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2" name="Freeform 158"/>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3" name="Freeform 159"/>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4" name="Freeform 160"/>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5" name="Freeform 161"/>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6" name="Freeform 162"/>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7" name="Freeform 163"/>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8" name="Freeform 164"/>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9" name="Freeform 165"/>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0" name="Freeform 166"/>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1" name="Freeform 167"/>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2" name="Freeform 168"/>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3" name="Freeform 169"/>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4" name="Freeform 170"/>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5" name="Freeform 171"/>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6" name="Freeform 172"/>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7" name="Freeform 173"/>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8" name="Freeform 174"/>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9" name="Freeform 175"/>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0" name="Freeform 176"/>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1" name="Freeform 177"/>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2" name="Freeform 178"/>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3" name="Freeform 179"/>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4" name="Freeform 180"/>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5" name="Freeform 181"/>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6" name="Freeform 182"/>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7" name="Freeform 183"/>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8" name="Freeform 184"/>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9" name="Freeform 185"/>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0" name="Freeform 186"/>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1" name="Freeform 187"/>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2" name="Freeform 188"/>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3" name="Freeform 189"/>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4" name="Freeform 190"/>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5" name="Freeform 191"/>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6" name="Freeform 192"/>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7" name="Freeform 193"/>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8" name="Freeform 194"/>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9" name="Freeform 195"/>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0" name="Freeform 196"/>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1" name="Freeform 197"/>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2" name="Freeform 198"/>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3" name="Freeform 199"/>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4" name="Freeform 200"/>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5" name="Freeform 201"/>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6" name="Freeform 202"/>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7" name="Freeform 203"/>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8" name="Freeform 204"/>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9" name="Freeform 205"/>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0" name="Freeform 206"/>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1" name="Freeform 207"/>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2" name="Freeform 208"/>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3" name="Freeform 209"/>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4" name="Freeform 210"/>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5" name="Freeform 211"/>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6" name="Freeform 212"/>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7" name="Freeform 213"/>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8" name="Freeform 214"/>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9" name="Freeform 215"/>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0" name="Freeform 216"/>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1" name="Freeform 217"/>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2" name="Freeform 218"/>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3" name="Freeform 219"/>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4" name="Freeform 220"/>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5" name="Freeform 221"/>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6" name="Freeform 222"/>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7" name="Freeform 223"/>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8" name="Freeform 224"/>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9" name="Freeform 225"/>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0" name="Freeform 226"/>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1" name="Freeform 227"/>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2" name="Freeform 228"/>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3" name="Freeform 229"/>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4" name="Freeform 230"/>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5" name="Freeform 231"/>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6" name="Freeform 232"/>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7" name="Freeform 233"/>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8" name="Freeform 234"/>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9" name="Freeform 235"/>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0" name="Freeform 236"/>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1" name="Freeform 237"/>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2" name="Freeform 238"/>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3" name="Freeform 239"/>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4" name="Freeform 240"/>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5" name="Freeform 241"/>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6" name="Freeform 242"/>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7" name="Freeform 243"/>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8" name="Freeform 244"/>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9" name="Freeform 245"/>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0" name="Freeform 246"/>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1" name="Freeform 247"/>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2" name="Freeform 248"/>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3" name="Rectangle 249"/>
          <p:cNvSpPr>
            <a:spLocks noChangeArrowheads="1"/>
          </p:cNvSpPr>
          <p:nvPr/>
        </p:nvSpPr>
        <p:spPr bwMode="auto">
          <a:xfrm>
            <a:off x="6254750" y="658177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ＭＳ Ｐゴシック" panose="020B0600070205080204" pitchFamily="50" charset="-128"/>
              </a:rPr>
              <a:t>※</a:t>
            </a:r>
            <a:endParaRPr lang="en-US" altLang="ja-JP"/>
          </a:p>
        </p:txBody>
      </p:sp>
      <p:sp>
        <p:nvSpPr>
          <p:cNvPr id="42234" name="Rectangle 250"/>
          <p:cNvSpPr>
            <a:spLocks noChangeArrowheads="1"/>
          </p:cNvSpPr>
          <p:nvPr/>
        </p:nvSpPr>
        <p:spPr bwMode="auto">
          <a:xfrm>
            <a:off x="6400800" y="658177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選定基準</a:t>
            </a:r>
            <a:endParaRPr lang="ja-JP" altLang="en-US"/>
          </a:p>
        </p:txBody>
      </p:sp>
      <p:sp>
        <p:nvSpPr>
          <p:cNvPr id="42235" name="Rectangle 251"/>
          <p:cNvSpPr>
            <a:spLocks noChangeArrowheads="1"/>
          </p:cNvSpPr>
          <p:nvPr/>
        </p:nvSpPr>
        <p:spPr bwMode="auto">
          <a:xfrm>
            <a:off x="7067550" y="6581775"/>
            <a:ext cx="1100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◎：最重要、○：重要</a:t>
            </a:r>
            <a:endParaRPr lang="ja-JP" altLang="en-US"/>
          </a:p>
        </p:txBody>
      </p:sp>
      <p:sp>
        <p:nvSpPr>
          <p:cNvPr id="42244" name="Rectangle 260"/>
          <p:cNvSpPr>
            <a:spLocks noChangeArrowheads="1"/>
          </p:cNvSpPr>
          <p:nvPr/>
        </p:nvSpPr>
        <p:spPr bwMode="auto">
          <a:xfrm>
            <a:off x="3521075" y="613410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丸ｺﾞｼｯｸM-PRO" panose="020F0600000000000000" pitchFamily="50" charset="-128"/>
                <a:ea typeface="HG丸ｺﾞｼｯｸM-PRO" panose="020F0600000000000000" pitchFamily="50" charset="-128"/>
              </a:rPr>
              <a:t>。</a:t>
            </a:r>
            <a:endParaRPr lang="ja-JP" altLang="en-US"/>
          </a:p>
        </p:txBody>
      </p:sp>
      <p:sp>
        <p:nvSpPr>
          <p:cNvPr id="42245" name="Freeform 261"/>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6" name="Freeform 262"/>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7" name="Freeform 263"/>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8" name="Freeform 264"/>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9" name="Freeform 265"/>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0" name="Freeform 266"/>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1" name="Freeform 267"/>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2" name="Freeform 268"/>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3" name="Freeform 269"/>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4" name="Freeform 270"/>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5" name="Freeform 271"/>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6" name="Freeform 272"/>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7" name="Freeform 273"/>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8" name="Freeform 274"/>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9" name="Freeform 275"/>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0" name="Freeform 276"/>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1" name="Freeform 277"/>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2" name="Freeform 278"/>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3" name="Freeform 279"/>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4" name="Freeform 280"/>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5" name="Freeform 281"/>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6" name="Freeform 282"/>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7" name="Freeform 283"/>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8" name="Freeform 284"/>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9" name="Freeform 285"/>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0" name="Freeform 286"/>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1" name="Freeform 287"/>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2" name="Freeform 288"/>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4" name="Rectangle 12"/>
          <p:cNvSpPr>
            <a:spLocks noChangeArrowheads="1"/>
          </p:cNvSpPr>
          <p:nvPr/>
        </p:nvSpPr>
        <p:spPr bwMode="auto">
          <a:xfrm>
            <a:off x="-327025" y="417036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solidFill>
                <a:schemeClr val="accent2"/>
              </a:solidFill>
            </a:endParaRPr>
          </a:p>
        </p:txBody>
      </p:sp>
      <p:sp>
        <p:nvSpPr>
          <p:cNvPr id="42275" name="Text Box 22"/>
          <p:cNvSpPr txBox="1">
            <a:spLocks noChangeArrowheads="1"/>
          </p:cNvSpPr>
          <p:nvPr/>
        </p:nvSpPr>
        <p:spPr bwMode="auto">
          <a:xfrm>
            <a:off x="5099436" y="2317115"/>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推進者の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279" name="Rectangle 295"/>
          <p:cNvSpPr>
            <a:spLocks noChangeArrowheads="1"/>
          </p:cNvSpPr>
          <p:nvPr/>
        </p:nvSpPr>
        <p:spPr bwMode="auto">
          <a:xfrm>
            <a:off x="7026275" y="2568575"/>
            <a:ext cx="1265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0" name="Rectangle 296"/>
          <p:cNvSpPr>
            <a:spLocks noChangeArrowheads="1"/>
          </p:cNvSpPr>
          <p:nvPr/>
        </p:nvSpPr>
        <p:spPr bwMode="auto">
          <a:xfrm>
            <a:off x="6046788" y="6726238"/>
            <a:ext cx="2411412"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1" name="Rectangle 14"/>
          <p:cNvSpPr>
            <a:spLocks noChangeArrowheads="1"/>
          </p:cNvSpPr>
          <p:nvPr/>
        </p:nvSpPr>
        <p:spPr bwMode="auto">
          <a:xfrm>
            <a:off x="5795963" y="4508500"/>
            <a:ext cx="1525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 name="角丸四角形吹き出し 2"/>
          <p:cNvSpPr/>
          <p:nvPr/>
        </p:nvSpPr>
        <p:spPr>
          <a:xfrm>
            <a:off x="1088877" y="5600700"/>
            <a:ext cx="3141812" cy="847725"/>
          </a:xfrm>
          <a:prstGeom prst="wedgeRoundRectCallout">
            <a:avLst>
              <a:gd name="adj1" fmla="val -13116"/>
              <a:gd name="adj2" fmla="val -126264"/>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メンバーが考えた</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「推進、事務局のあるべき姿」をグルーピングし、</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抽出表に整理して貼りつける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5431600" y="3817936"/>
            <a:ext cx="3141812" cy="847725"/>
          </a:xfrm>
          <a:prstGeom prst="wedgeRoundRectCallout">
            <a:avLst>
              <a:gd name="adj1" fmla="val -37880"/>
              <a:gd name="adj2" fmla="val -109233"/>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5288320" y="5523706"/>
            <a:ext cx="3141812" cy="847725"/>
          </a:xfrm>
          <a:prstGeom prst="wedgeRoundRectCallout">
            <a:avLst>
              <a:gd name="adj1" fmla="val 23579"/>
              <a:gd name="adj2" fmla="val -137920"/>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149969"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推進者としてのあるべき姿の抽出表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872602" y="3833439"/>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99530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698431"/>
            <a:ext cx="4176464"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情報交換会</a:t>
            </a:r>
            <a:endParaRPr lang="ja-JP" altLang="en-US" sz="3600" dirty="0"/>
          </a:p>
        </p:txBody>
      </p:sp>
      <p:sp>
        <p:nvSpPr>
          <p:cNvPr id="7" name="テキスト ボックス 6"/>
          <p:cNvSpPr txBox="1"/>
          <p:nvPr/>
        </p:nvSpPr>
        <p:spPr>
          <a:xfrm>
            <a:off x="539552" y="1490519"/>
            <a:ext cx="8280920" cy="1200329"/>
          </a:xfrm>
          <a:prstGeom prst="rect">
            <a:avLst/>
          </a:prstGeom>
          <a:noFill/>
        </p:spPr>
        <p:txBody>
          <a:bodyPr wrap="square" rtlCol="0">
            <a:spAutoFit/>
          </a:bodyPr>
          <a:lstStyle/>
          <a:p>
            <a:r>
              <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17</a:t>
            </a:r>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時</a:t>
            </a:r>
            <a:r>
              <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分よりにて当会場にて</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夕食および情報交換会を開催します。</a:t>
            </a:r>
            <a:endParaRPr lang="en-US" altLang="ja-JP" sz="3200" dirty="0"/>
          </a:p>
        </p:txBody>
      </p:sp>
      <p:sp>
        <p:nvSpPr>
          <p:cNvPr id="8" name="Text Box 2"/>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17</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18</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323528" y="4705548"/>
            <a:ext cx="4176464"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
        <p:nvSpPr>
          <p:cNvPr id="9" name="テキスト ボックス 8"/>
          <p:cNvSpPr txBox="1"/>
          <p:nvPr/>
        </p:nvSpPr>
        <p:spPr>
          <a:xfrm>
            <a:off x="431540" y="5366214"/>
            <a:ext cx="8496944" cy="113877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明日の受付はこちらの研修室で行います。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受付時間：</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9</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00-9</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20</a:t>
            </a:r>
            <a:endParaRPr lang="ja-JP" altLang="en-US" sz="2800" dirty="0"/>
          </a:p>
        </p:txBody>
      </p:sp>
    </p:spTree>
    <p:extLst>
      <p:ext uri="{BB962C8B-B14F-4D97-AF65-F5344CB8AC3E}">
        <p14:creationId xmlns:p14="http://schemas.microsoft.com/office/powerpoint/2010/main" val="562706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sp>
        <p:nvSpPr>
          <p:cNvPr id="8" name="Text Box 2"/>
          <p:cNvSpPr txBox="1">
            <a:spLocks noChangeArrowheads="1"/>
          </p:cNvSpPr>
          <p:nvPr/>
        </p:nvSpPr>
        <p:spPr bwMode="auto">
          <a:xfrm>
            <a:off x="0" y="18864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312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095500" y="1714500"/>
            <a:ext cx="4953000" cy="3429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39" name="Rectangle 3"/>
          <p:cNvSpPr>
            <a:spLocks noChangeArrowheads="1"/>
          </p:cNvSpPr>
          <p:nvPr/>
        </p:nvSpPr>
        <p:spPr bwMode="auto">
          <a:xfrm>
            <a:off x="6099175" y="2017713"/>
            <a:ext cx="657225"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40" name="Text Box 4"/>
          <p:cNvSpPr txBox="1">
            <a:spLocks noChangeArrowheads="1"/>
          </p:cNvSpPr>
          <p:nvPr/>
        </p:nvSpPr>
        <p:spPr bwMode="auto">
          <a:xfrm>
            <a:off x="228600" y="836712"/>
            <a:ext cx="86868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※活動推進マトリックス表の作成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横軸に記入して「活動推進マトリックス表」を作成します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欄にカード（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※問題点（課題）は、自分自身の責任として表現する。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５．５　現状の姿と問題点（課題）の明確化</a:t>
            </a:r>
            <a:endParaRPr kumimoji="1" lang="ja-JP" altLang="en-US" dirty="0"/>
          </a:p>
        </p:txBody>
      </p:sp>
      <p:sp>
        <p:nvSpPr>
          <p:cNvPr id="6" name="Text Box 2"/>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9:25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a:latin typeface="Meiryo UI" panose="020B0604030504040204" pitchFamily="50" charset="-128"/>
                <a:ea typeface="Meiryo UI" panose="020B0604030504040204" pitchFamily="50" charset="-128"/>
              </a:rPr>
              <a:t>②</a:t>
            </a:r>
            <a:r>
              <a:rPr lang="ja-JP" altLang="en-US" sz="2400" dirty="0">
                <a:latin typeface="Meiryo UI" panose="020B0604030504040204" pitchFamily="50" charset="-128"/>
                <a:ea typeface="Meiryo UI" panose="020B0604030504040204" pitchFamily="50" charset="-128"/>
              </a:rPr>
              <a:t>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５．５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754791"/>
            <a:ext cx="8922389" cy="610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推進者として「どんなことを</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しな</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けれ</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ばならないのか」を、下記の４つの角度から検討し、やるべきことを洗出します。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読み合わせをしながら「活動推進マトリックス表」へ整理していきます。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それぞれ以下の留意点に従って、実際のサークル活動を推進することを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５．６　推進者として「やるべきこと(方策)」の洗出し</a:t>
            </a:r>
          </a:p>
        </p:txBody>
      </p:sp>
      <p:sp>
        <p:nvSpPr>
          <p:cNvPr id="5" name="Text Box 2"/>
          <p:cNvSpPr txBox="1">
            <a:spLocks noChangeArrowheads="1"/>
          </p:cNvSpPr>
          <p:nvPr/>
        </p:nvSpPr>
        <p:spPr bwMode="auto">
          <a:xfrm>
            <a:off x="0" y="332656"/>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219200" y="228600"/>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活動推進マトリックス表（発表資料３）　　　　　　　　　　　　</a:t>
            </a:r>
            <a:r>
              <a:rPr lang="ja-JP" altLang="en-US" sz="2400" u="sng">
                <a:solidFill>
                  <a:srgbClr val="000000"/>
                </a:solidFill>
                <a:latin typeface="ＭＳ ゴシック" panose="020B0609070205080204" pitchFamily="49" charset="-128"/>
                <a:ea typeface="ＭＳ ゴシック" panose="020B0609070205080204" pitchFamily="49" charset="-128"/>
              </a:rPr>
              <a:t>グループ名　</a:t>
            </a:r>
            <a:endParaRPr lang="ja-JP" altLang="en-US" sz="1800">
              <a:ea typeface="HG丸ｺﾞｼｯｸM-PRO" panose="020F0600000000000000" pitchFamily="50" charset="-128"/>
            </a:endParaRPr>
          </a:p>
        </p:txBody>
      </p:sp>
      <p:grpSp>
        <p:nvGrpSpPr>
          <p:cNvPr id="17411" name="Group 3"/>
          <p:cNvGrpSpPr>
            <a:grpSpLocks/>
          </p:cNvGrpSpPr>
          <p:nvPr/>
        </p:nvGrpSpPr>
        <p:grpSpPr bwMode="auto">
          <a:xfrm>
            <a:off x="304800" y="1066800"/>
            <a:ext cx="8610600" cy="5510213"/>
            <a:chOff x="-3" y="-3"/>
            <a:chExt cx="3626" cy="3006"/>
          </a:xfrm>
        </p:grpSpPr>
        <p:grpSp>
          <p:nvGrpSpPr>
            <p:cNvPr id="17415" name="Group 4"/>
            <p:cNvGrpSpPr>
              <a:grpSpLocks/>
            </p:cNvGrpSpPr>
            <p:nvPr/>
          </p:nvGrpSpPr>
          <p:grpSpPr bwMode="auto">
            <a:xfrm>
              <a:off x="0" y="0"/>
              <a:ext cx="3620" cy="3000"/>
              <a:chOff x="0" y="0"/>
              <a:chExt cx="3620" cy="3000"/>
            </a:xfrm>
          </p:grpSpPr>
          <p:grpSp>
            <p:nvGrpSpPr>
              <p:cNvPr id="17417" name="Group 5"/>
              <p:cNvGrpSpPr>
                <a:grpSpLocks/>
              </p:cNvGrpSpPr>
              <p:nvPr/>
            </p:nvGrpSpPr>
            <p:grpSpPr bwMode="auto">
              <a:xfrm>
                <a:off x="0" y="0"/>
                <a:ext cx="872" cy="788"/>
                <a:chOff x="0" y="0"/>
                <a:chExt cx="872" cy="788"/>
              </a:xfrm>
            </p:grpSpPr>
            <p:sp>
              <p:nvSpPr>
                <p:cNvPr id="17481" name="Rectangle 6"/>
                <p:cNvSpPr>
                  <a:spLocks noChangeArrowheads="1"/>
                </p:cNvSpPr>
                <p:nvPr/>
              </p:nvSpPr>
              <p:spPr bwMode="auto">
                <a:xfrm>
                  <a:off x="40"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b="1">
                      <a:solidFill>
                        <a:schemeClr val="accent2"/>
                      </a:solidFill>
                      <a:latin typeface="ＭＳ ゴシック" panose="020B0609070205080204" pitchFamily="49" charset="-128"/>
                      <a:ea typeface="ＭＳ ゴシック" panose="020B0609070205080204" pitchFamily="49" charset="-128"/>
                    </a:rPr>
                    <a:t>重要行動</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     ３ポイント</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endParaRPr lang="ja-JP" altLang="en-US" sz="1600">
                    <a:solidFill>
                      <a:srgbClr val="000000"/>
                    </a:solidFill>
                    <a:latin typeface="ＭＳ ゴシック" panose="020B0609070205080204" pitchFamily="49" charset="-128"/>
                    <a:ea typeface="ＭＳ ゴシック" panose="020B0609070205080204" pitchFamily="49"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活動ステップ</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2" name="Rectangle 7"/>
                <p:cNvSpPr>
                  <a:spLocks noChangeArrowheads="1"/>
                </p:cNvSpPr>
                <p:nvPr/>
              </p:nvSpPr>
              <p:spPr bwMode="auto">
                <a:xfrm>
                  <a:off x="0"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8" name="Group 8"/>
              <p:cNvGrpSpPr>
                <a:grpSpLocks/>
              </p:cNvGrpSpPr>
              <p:nvPr/>
            </p:nvGrpSpPr>
            <p:grpSpPr bwMode="auto">
              <a:xfrm>
                <a:off x="872" y="0"/>
                <a:ext cx="872" cy="788"/>
                <a:chOff x="872" y="0"/>
                <a:chExt cx="872" cy="788"/>
              </a:xfrm>
            </p:grpSpPr>
            <p:sp>
              <p:nvSpPr>
                <p:cNvPr id="17479" name="Rectangle 9"/>
                <p:cNvSpPr>
                  <a:spLocks noChangeArrowheads="1"/>
                </p:cNvSpPr>
                <p:nvPr/>
              </p:nvSpPr>
              <p:spPr bwMode="auto">
                <a:xfrm>
                  <a:off x="912"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１．</a:t>
                  </a:r>
                  <a:r>
                    <a:rPr lang="ja-JP" altLang="en-US" sz="1600" u="sng" dirty="0">
                      <a:solidFill>
                        <a:srgbClr val="000000"/>
                      </a:solidFill>
                      <a:latin typeface="ＭＳ ゴシック" panose="020B0609070205080204" pitchFamily="49" charset="-128"/>
                      <a:ea typeface="ＭＳ ゴシック" panose="020B0609070205080204" pitchFamily="49" charset="-128"/>
                    </a:rPr>
                    <a:t>ＡＡのＢＢを</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    </a:t>
                  </a:r>
                  <a:r>
                    <a:rPr lang="ja-JP" altLang="en-US" sz="1600" u="sng" dirty="0">
                      <a:solidFill>
                        <a:srgbClr val="000000"/>
                      </a:solidFill>
                      <a:latin typeface="ＭＳ ゴシック" panose="020B0609070205080204" pitchFamily="49" charset="-128"/>
                      <a:ea typeface="ＭＳ ゴシック" panose="020B0609070205080204" pitchFamily="49" charset="-128"/>
                    </a:rPr>
                    <a:t>ＣＣする。</a:t>
                  </a:r>
                  <a:endParaRPr lang="ja-JP" altLang="en-US" sz="1600" dirty="0">
                    <a:ea typeface="HG丸ｺﾞｼｯｸM-PRO" panose="020F0600000000000000" pitchFamily="50" charset="-128"/>
                  </a:endParaRPr>
                </a:p>
                <a:p>
                  <a:pPr algn="just">
                    <a:spcBef>
                      <a:spcPct val="0"/>
                    </a:spcBef>
                    <a:buFontTx/>
                    <a:buNone/>
                  </a:pPr>
                  <a:endParaRPr lang="ja-JP" altLang="en-US" sz="1600" dirty="0"/>
                </a:p>
              </p:txBody>
            </p:sp>
            <p:sp>
              <p:nvSpPr>
                <p:cNvPr id="17480" name="Rectangle 10"/>
                <p:cNvSpPr>
                  <a:spLocks noChangeArrowheads="1"/>
                </p:cNvSpPr>
                <p:nvPr/>
              </p:nvSpPr>
              <p:spPr bwMode="auto">
                <a:xfrm>
                  <a:off x="872"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9" name="Group 11"/>
              <p:cNvGrpSpPr>
                <a:grpSpLocks/>
              </p:cNvGrpSpPr>
              <p:nvPr/>
            </p:nvGrpSpPr>
            <p:grpSpPr bwMode="auto">
              <a:xfrm>
                <a:off x="1744" y="0"/>
                <a:ext cx="960" cy="788"/>
                <a:chOff x="1744" y="0"/>
                <a:chExt cx="960" cy="788"/>
              </a:xfrm>
            </p:grpSpPr>
            <p:sp>
              <p:nvSpPr>
                <p:cNvPr id="17477" name="Rectangle 12"/>
                <p:cNvSpPr>
                  <a:spLocks noChangeArrowheads="1"/>
                </p:cNvSpPr>
                <p:nvPr/>
              </p:nvSpPr>
              <p:spPr bwMode="auto">
                <a:xfrm>
                  <a:off x="1784" y="0"/>
                  <a:ext cx="88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２．</a:t>
                  </a:r>
                  <a:r>
                    <a:rPr lang="ja-JP" altLang="en-US" sz="1600" u="sng">
                      <a:latin typeface="ＭＳ ゴシック" panose="020B0609070205080204" pitchFamily="49" charset="-128"/>
                      <a:ea typeface="ＭＳ ゴシック" panose="020B0609070205080204" pitchFamily="49" charset="-128"/>
                    </a:rPr>
                    <a:t>ＪＪのＫＫを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ＬＬする。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8" name="Rectangle 13"/>
                <p:cNvSpPr>
                  <a:spLocks noChangeArrowheads="1"/>
                </p:cNvSpPr>
                <p:nvPr/>
              </p:nvSpPr>
              <p:spPr bwMode="auto">
                <a:xfrm>
                  <a:off x="1744" y="0"/>
                  <a:ext cx="96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0" name="Group 14"/>
              <p:cNvGrpSpPr>
                <a:grpSpLocks/>
              </p:cNvGrpSpPr>
              <p:nvPr/>
            </p:nvGrpSpPr>
            <p:grpSpPr bwMode="auto">
              <a:xfrm>
                <a:off x="2704" y="0"/>
                <a:ext cx="916" cy="788"/>
                <a:chOff x="2704" y="0"/>
                <a:chExt cx="916" cy="788"/>
              </a:xfrm>
            </p:grpSpPr>
            <p:sp>
              <p:nvSpPr>
                <p:cNvPr id="17475" name="Rectangle 15"/>
                <p:cNvSpPr>
                  <a:spLocks noChangeArrowheads="1"/>
                </p:cNvSpPr>
                <p:nvPr/>
              </p:nvSpPr>
              <p:spPr bwMode="auto">
                <a:xfrm>
                  <a:off x="2744" y="0"/>
                  <a:ext cx="836"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３．</a:t>
                  </a:r>
                  <a:r>
                    <a:rPr lang="ja-JP" altLang="en-US" sz="1600" u="sng">
                      <a:latin typeface="ＭＳ ゴシック" panose="020B0609070205080204" pitchFamily="49" charset="-128"/>
                      <a:ea typeface="ＭＳ ゴシック" panose="020B0609070205080204" pitchFamily="49" charset="-128"/>
                    </a:rPr>
                    <a:t>ＭＭのＮＮを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ＯＯする。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6" name="Rectangle 16"/>
                <p:cNvSpPr>
                  <a:spLocks noChangeArrowheads="1"/>
                </p:cNvSpPr>
                <p:nvPr/>
              </p:nvSpPr>
              <p:spPr bwMode="auto">
                <a:xfrm>
                  <a:off x="2704" y="0"/>
                  <a:ext cx="916"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1" name="Group 17"/>
              <p:cNvGrpSpPr>
                <a:grpSpLocks/>
              </p:cNvGrpSpPr>
              <p:nvPr/>
            </p:nvGrpSpPr>
            <p:grpSpPr bwMode="auto">
              <a:xfrm>
                <a:off x="3620" y="0"/>
                <a:ext cx="0" cy="788"/>
                <a:chOff x="3620" y="0"/>
                <a:chExt cx="0" cy="788"/>
              </a:xfrm>
            </p:grpSpPr>
            <p:sp>
              <p:nvSpPr>
                <p:cNvPr id="17473" name="Rectangle 18"/>
                <p:cNvSpPr>
                  <a:spLocks noChangeArrowheads="1"/>
                </p:cNvSpPr>
                <p:nvPr/>
              </p:nvSpPr>
              <p:spPr bwMode="auto">
                <a:xfrm>
                  <a:off x="3620" y="0"/>
                  <a:ext cx="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74" name="Rectangle 19"/>
                <p:cNvSpPr>
                  <a:spLocks noChangeArrowheads="1"/>
                </p:cNvSpPr>
                <p:nvPr/>
              </p:nvSpPr>
              <p:spPr bwMode="auto">
                <a:xfrm>
                  <a:off x="3620" y="0"/>
                  <a:ext cx="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2" name="Group 20"/>
              <p:cNvGrpSpPr>
                <a:grpSpLocks/>
              </p:cNvGrpSpPr>
              <p:nvPr/>
            </p:nvGrpSpPr>
            <p:grpSpPr bwMode="auto">
              <a:xfrm>
                <a:off x="0" y="788"/>
                <a:ext cx="872" cy="568"/>
                <a:chOff x="0" y="788"/>
                <a:chExt cx="872" cy="568"/>
              </a:xfrm>
            </p:grpSpPr>
            <p:sp>
              <p:nvSpPr>
                <p:cNvPr id="17471" name="Rectangle 21"/>
                <p:cNvSpPr>
                  <a:spLocks noChangeArrowheads="1"/>
                </p:cNvSpPr>
                <p:nvPr/>
              </p:nvSpPr>
              <p:spPr bwMode="auto">
                <a:xfrm>
                  <a:off x="40"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現状の姿</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2" name="Rectangle 22"/>
                <p:cNvSpPr>
                  <a:spLocks noChangeArrowheads="1"/>
                </p:cNvSpPr>
                <p:nvPr/>
              </p:nvSpPr>
              <p:spPr bwMode="auto">
                <a:xfrm>
                  <a:off x="0"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3" name="Group 23"/>
              <p:cNvGrpSpPr>
                <a:grpSpLocks/>
              </p:cNvGrpSpPr>
              <p:nvPr/>
            </p:nvGrpSpPr>
            <p:grpSpPr bwMode="auto">
              <a:xfrm>
                <a:off x="872" y="788"/>
                <a:ext cx="872" cy="568"/>
                <a:chOff x="872" y="788"/>
                <a:chExt cx="872" cy="568"/>
              </a:xfrm>
            </p:grpSpPr>
            <p:sp>
              <p:nvSpPr>
                <p:cNvPr id="17469" name="Rectangle 24"/>
                <p:cNvSpPr>
                  <a:spLocks noChangeArrowheads="1"/>
                </p:cNvSpPr>
                <p:nvPr/>
              </p:nvSpPr>
              <p:spPr bwMode="auto">
                <a:xfrm>
                  <a:off x="912"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①・・・・・・</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②・・・・・・</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③・・・・・・</a:t>
                  </a:r>
                  <a:endParaRPr lang="ja-JP" altLang="en-US" sz="1600" dirty="0"/>
                </a:p>
              </p:txBody>
            </p:sp>
            <p:sp>
              <p:nvSpPr>
                <p:cNvPr id="17470" name="Rectangle 25"/>
                <p:cNvSpPr>
                  <a:spLocks noChangeArrowheads="1"/>
                </p:cNvSpPr>
                <p:nvPr/>
              </p:nvSpPr>
              <p:spPr bwMode="auto">
                <a:xfrm>
                  <a:off x="872"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4" name="Group 26"/>
              <p:cNvGrpSpPr>
                <a:grpSpLocks/>
              </p:cNvGrpSpPr>
              <p:nvPr/>
            </p:nvGrpSpPr>
            <p:grpSpPr bwMode="auto">
              <a:xfrm>
                <a:off x="1744" y="788"/>
                <a:ext cx="960" cy="568"/>
                <a:chOff x="1744" y="788"/>
                <a:chExt cx="960" cy="568"/>
              </a:xfrm>
            </p:grpSpPr>
            <p:sp>
              <p:nvSpPr>
                <p:cNvPr id="17467" name="Rectangle 27"/>
                <p:cNvSpPr>
                  <a:spLocks noChangeArrowheads="1"/>
                </p:cNvSpPr>
                <p:nvPr/>
              </p:nvSpPr>
              <p:spPr bwMode="auto">
                <a:xfrm>
                  <a:off x="1784" y="788"/>
                  <a:ext cx="880"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8" name="Rectangle 28"/>
                <p:cNvSpPr>
                  <a:spLocks noChangeArrowheads="1"/>
                </p:cNvSpPr>
                <p:nvPr/>
              </p:nvSpPr>
              <p:spPr bwMode="auto">
                <a:xfrm>
                  <a:off x="1744" y="788"/>
                  <a:ext cx="960"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5" name="Group 29"/>
              <p:cNvGrpSpPr>
                <a:grpSpLocks/>
              </p:cNvGrpSpPr>
              <p:nvPr/>
            </p:nvGrpSpPr>
            <p:grpSpPr bwMode="auto">
              <a:xfrm>
                <a:off x="2704" y="788"/>
                <a:ext cx="916" cy="568"/>
                <a:chOff x="2704" y="788"/>
                <a:chExt cx="916" cy="568"/>
              </a:xfrm>
            </p:grpSpPr>
            <p:sp>
              <p:nvSpPr>
                <p:cNvPr id="17465" name="Rectangle 30"/>
                <p:cNvSpPr>
                  <a:spLocks noChangeArrowheads="1"/>
                </p:cNvSpPr>
                <p:nvPr/>
              </p:nvSpPr>
              <p:spPr bwMode="auto">
                <a:xfrm>
                  <a:off x="2744" y="788"/>
                  <a:ext cx="836"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6" name="Rectangle 31"/>
                <p:cNvSpPr>
                  <a:spLocks noChangeArrowheads="1"/>
                </p:cNvSpPr>
                <p:nvPr/>
              </p:nvSpPr>
              <p:spPr bwMode="auto">
                <a:xfrm>
                  <a:off x="2704" y="788"/>
                  <a:ext cx="916"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6" name="Group 32"/>
              <p:cNvGrpSpPr>
                <a:grpSpLocks/>
              </p:cNvGrpSpPr>
              <p:nvPr/>
            </p:nvGrpSpPr>
            <p:grpSpPr bwMode="auto">
              <a:xfrm>
                <a:off x="3620" y="788"/>
                <a:ext cx="0" cy="298"/>
                <a:chOff x="3620" y="788"/>
                <a:chExt cx="0" cy="298"/>
              </a:xfrm>
            </p:grpSpPr>
            <p:sp>
              <p:nvSpPr>
                <p:cNvPr id="17463" name="Rectangle 33"/>
                <p:cNvSpPr>
                  <a:spLocks noChangeArrowheads="1"/>
                </p:cNvSpPr>
                <p:nvPr/>
              </p:nvSpPr>
              <p:spPr bwMode="auto">
                <a:xfrm>
                  <a:off x="3620" y="788"/>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4" name="Rectangle 34"/>
                <p:cNvSpPr>
                  <a:spLocks noChangeArrowheads="1"/>
                </p:cNvSpPr>
                <p:nvPr/>
              </p:nvSpPr>
              <p:spPr bwMode="auto">
                <a:xfrm>
                  <a:off x="3620" y="788"/>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7" name="Group 35"/>
              <p:cNvGrpSpPr>
                <a:grpSpLocks/>
              </p:cNvGrpSpPr>
              <p:nvPr/>
            </p:nvGrpSpPr>
            <p:grpSpPr bwMode="auto">
              <a:xfrm>
                <a:off x="3620" y="1086"/>
                <a:ext cx="0" cy="135"/>
                <a:chOff x="3620" y="1086"/>
                <a:chExt cx="0" cy="135"/>
              </a:xfrm>
            </p:grpSpPr>
            <p:sp>
              <p:nvSpPr>
                <p:cNvPr id="17461" name="Rectangle 36"/>
                <p:cNvSpPr>
                  <a:spLocks noChangeArrowheads="1"/>
                </p:cNvSpPr>
                <p:nvPr/>
              </p:nvSpPr>
              <p:spPr bwMode="auto">
                <a:xfrm>
                  <a:off x="3620" y="1086"/>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2" name="Rectangle 37"/>
                <p:cNvSpPr>
                  <a:spLocks noChangeArrowheads="1"/>
                </p:cNvSpPr>
                <p:nvPr/>
              </p:nvSpPr>
              <p:spPr bwMode="auto">
                <a:xfrm>
                  <a:off x="3620" y="1086"/>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8" name="Group 38"/>
              <p:cNvGrpSpPr>
                <a:grpSpLocks/>
              </p:cNvGrpSpPr>
              <p:nvPr/>
            </p:nvGrpSpPr>
            <p:grpSpPr bwMode="auto">
              <a:xfrm>
                <a:off x="3620" y="1221"/>
                <a:ext cx="0" cy="135"/>
                <a:chOff x="3620" y="1221"/>
                <a:chExt cx="0" cy="135"/>
              </a:xfrm>
            </p:grpSpPr>
            <p:sp>
              <p:nvSpPr>
                <p:cNvPr id="17459" name="Rectangle 39"/>
                <p:cNvSpPr>
                  <a:spLocks noChangeArrowheads="1"/>
                </p:cNvSpPr>
                <p:nvPr/>
              </p:nvSpPr>
              <p:spPr bwMode="auto">
                <a:xfrm>
                  <a:off x="3620" y="1221"/>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0" name="Rectangle 40"/>
                <p:cNvSpPr>
                  <a:spLocks noChangeArrowheads="1"/>
                </p:cNvSpPr>
                <p:nvPr/>
              </p:nvSpPr>
              <p:spPr bwMode="auto">
                <a:xfrm>
                  <a:off x="3620" y="1221"/>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9" name="Group 41"/>
              <p:cNvGrpSpPr>
                <a:grpSpLocks/>
              </p:cNvGrpSpPr>
              <p:nvPr/>
            </p:nvGrpSpPr>
            <p:grpSpPr bwMode="auto">
              <a:xfrm>
                <a:off x="0" y="1356"/>
                <a:ext cx="872" cy="818"/>
                <a:chOff x="0" y="1356"/>
                <a:chExt cx="872" cy="818"/>
              </a:xfrm>
            </p:grpSpPr>
            <p:sp>
              <p:nvSpPr>
                <p:cNvPr id="17457" name="Rectangle 42"/>
                <p:cNvSpPr>
                  <a:spLocks noChangeArrowheads="1"/>
                </p:cNvSpPr>
                <p:nvPr/>
              </p:nvSpPr>
              <p:spPr bwMode="auto">
                <a:xfrm>
                  <a:off x="40"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問題点</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（課題）</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２つに絞り込む。</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58" name="Rectangle 43"/>
                <p:cNvSpPr>
                  <a:spLocks noChangeArrowheads="1"/>
                </p:cNvSpPr>
                <p:nvPr/>
              </p:nvSpPr>
              <p:spPr bwMode="auto">
                <a:xfrm>
                  <a:off x="0"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0" name="Group 44"/>
              <p:cNvGrpSpPr>
                <a:grpSpLocks/>
              </p:cNvGrpSpPr>
              <p:nvPr/>
            </p:nvGrpSpPr>
            <p:grpSpPr bwMode="auto">
              <a:xfrm>
                <a:off x="872" y="1356"/>
                <a:ext cx="872" cy="818"/>
                <a:chOff x="872" y="1356"/>
                <a:chExt cx="872" cy="818"/>
              </a:xfrm>
            </p:grpSpPr>
            <p:sp>
              <p:nvSpPr>
                <p:cNvPr id="17455" name="Rectangle 45"/>
                <p:cNvSpPr>
                  <a:spLocks noChangeArrowheads="1"/>
                </p:cNvSpPr>
                <p:nvPr/>
              </p:nvSpPr>
              <p:spPr bwMode="auto">
                <a:xfrm>
                  <a:off x="912"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r>
                    <a:rPr lang="ja-JP" altLang="en-US" sz="1600">
                      <a:ea typeface="HG丸ｺﾞｼｯｸM-PRO" panose="020F0600000000000000" pitchFamily="50" charset="-128"/>
                    </a:rPr>
                    <a:t> </a:t>
                  </a:r>
                </a:p>
                <a:p>
                  <a:pPr algn="just">
                    <a:spcBef>
                      <a:spcPct val="0"/>
                    </a:spcBef>
                    <a:buFontTx/>
                    <a:buNone/>
                  </a:pPr>
                  <a:endParaRPr lang="ja-JP" altLang="en-US" sz="1600"/>
                </a:p>
              </p:txBody>
            </p:sp>
            <p:sp>
              <p:nvSpPr>
                <p:cNvPr id="17456" name="Rectangle 46"/>
                <p:cNvSpPr>
                  <a:spLocks noChangeArrowheads="1"/>
                </p:cNvSpPr>
                <p:nvPr/>
              </p:nvSpPr>
              <p:spPr bwMode="auto">
                <a:xfrm>
                  <a:off x="872"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1" name="Group 47"/>
              <p:cNvGrpSpPr>
                <a:grpSpLocks/>
              </p:cNvGrpSpPr>
              <p:nvPr/>
            </p:nvGrpSpPr>
            <p:grpSpPr bwMode="auto">
              <a:xfrm>
                <a:off x="1744" y="1356"/>
                <a:ext cx="960" cy="818"/>
                <a:chOff x="1744" y="1356"/>
                <a:chExt cx="960" cy="818"/>
              </a:xfrm>
            </p:grpSpPr>
            <p:sp>
              <p:nvSpPr>
                <p:cNvPr id="17453" name="Rectangle 48"/>
                <p:cNvSpPr>
                  <a:spLocks noChangeArrowheads="1"/>
                </p:cNvSpPr>
                <p:nvPr/>
              </p:nvSpPr>
              <p:spPr bwMode="auto">
                <a:xfrm>
                  <a:off x="1784" y="1356"/>
                  <a:ext cx="88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4" name="Rectangle 49"/>
                <p:cNvSpPr>
                  <a:spLocks noChangeArrowheads="1"/>
                </p:cNvSpPr>
                <p:nvPr/>
              </p:nvSpPr>
              <p:spPr bwMode="auto">
                <a:xfrm>
                  <a:off x="1744" y="1356"/>
                  <a:ext cx="96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2" name="Group 50"/>
              <p:cNvGrpSpPr>
                <a:grpSpLocks/>
              </p:cNvGrpSpPr>
              <p:nvPr/>
            </p:nvGrpSpPr>
            <p:grpSpPr bwMode="auto">
              <a:xfrm>
                <a:off x="2704" y="1356"/>
                <a:ext cx="916" cy="818"/>
                <a:chOff x="2704" y="1356"/>
                <a:chExt cx="916" cy="818"/>
              </a:xfrm>
            </p:grpSpPr>
            <p:sp>
              <p:nvSpPr>
                <p:cNvPr id="17451" name="Rectangle 51"/>
                <p:cNvSpPr>
                  <a:spLocks noChangeArrowheads="1"/>
                </p:cNvSpPr>
                <p:nvPr/>
              </p:nvSpPr>
              <p:spPr bwMode="auto">
                <a:xfrm>
                  <a:off x="2744" y="1356"/>
                  <a:ext cx="836"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2" name="Rectangle 52"/>
                <p:cNvSpPr>
                  <a:spLocks noChangeArrowheads="1"/>
                </p:cNvSpPr>
                <p:nvPr/>
              </p:nvSpPr>
              <p:spPr bwMode="auto">
                <a:xfrm>
                  <a:off x="2704" y="1356"/>
                  <a:ext cx="916"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3" name="Group 53"/>
              <p:cNvGrpSpPr>
                <a:grpSpLocks/>
              </p:cNvGrpSpPr>
              <p:nvPr/>
            </p:nvGrpSpPr>
            <p:grpSpPr bwMode="auto">
              <a:xfrm>
                <a:off x="3620" y="1356"/>
                <a:ext cx="0" cy="818"/>
                <a:chOff x="3620" y="1356"/>
                <a:chExt cx="0" cy="818"/>
              </a:xfrm>
            </p:grpSpPr>
            <p:sp>
              <p:nvSpPr>
                <p:cNvPr id="17449" name="Rectangle 54"/>
                <p:cNvSpPr>
                  <a:spLocks noChangeArrowheads="1"/>
                </p:cNvSpPr>
                <p:nvPr/>
              </p:nvSpPr>
              <p:spPr bwMode="auto">
                <a:xfrm>
                  <a:off x="3620" y="1356"/>
                  <a:ext cx="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50" name="Rectangle 55"/>
                <p:cNvSpPr>
                  <a:spLocks noChangeArrowheads="1"/>
                </p:cNvSpPr>
                <p:nvPr/>
              </p:nvSpPr>
              <p:spPr bwMode="auto">
                <a:xfrm>
                  <a:off x="3620" y="1356"/>
                  <a:ext cx="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4" name="Group 56"/>
              <p:cNvGrpSpPr>
                <a:grpSpLocks/>
              </p:cNvGrpSpPr>
              <p:nvPr/>
            </p:nvGrpSpPr>
            <p:grpSpPr bwMode="auto">
              <a:xfrm>
                <a:off x="0" y="2174"/>
                <a:ext cx="872" cy="826"/>
                <a:chOff x="0" y="2174"/>
                <a:chExt cx="872" cy="826"/>
              </a:xfrm>
            </p:grpSpPr>
            <p:sp>
              <p:nvSpPr>
                <p:cNvPr id="17447" name="Rectangle 57"/>
                <p:cNvSpPr>
                  <a:spLocks noChangeArrowheads="1"/>
                </p:cNvSpPr>
                <p:nvPr/>
              </p:nvSpPr>
              <p:spPr bwMode="auto">
                <a:xfrm>
                  <a:off x="40"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やるべき事</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(方  策)</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絞り込んだ２つの問題点ごとに１つを洗い出す</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48" name="Rectangle 58"/>
                <p:cNvSpPr>
                  <a:spLocks noChangeArrowheads="1"/>
                </p:cNvSpPr>
                <p:nvPr/>
              </p:nvSpPr>
              <p:spPr bwMode="auto">
                <a:xfrm>
                  <a:off x="0"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5" name="Group 59"/>
              <p:cNvGrpSpPr>
                <a:grpSpLocks/>
              </p:cNvGrpSpPr>
              <p:nvPr/>
            </p:nvGrpSpPr>
            <p:grpSpPr bwMode="auto">
              <a:xfrm>
                <a:off x="872" y="2174"/>
                <a:ext cx="872" cy="826"/>
                <a:chOff x="872" y="2174"/>
                <a:chExt cx="872" cy="826"/>
              </a:xfrm>
            </p:grpSpPr>
            <p:sp>
              <p:nvSpPr>
                <p:cNvPr id="17445" name="Rectangle 60"/>
                <p:cNvSpPr>
                  <a:spLocks noChangeArrowheads="1"/>
                </p:cNvSpPr>
                <p:nvPr/>
              </p:nvSpPr>
              <p:spPr bwMode="auto">
                <a:xfrm>
                  <a:off x="912"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6" name="Rectangle 61"/>
                <p:cNvSpPr>
                  <a:spLocks noChangeArrowheads="1"/>
                </p:cNvSpPr>
                <p:nvPr/>
              </p:nvSpPr>
              <p:spPr bwMode="auto">
                <a:xfrm>
                  <a:off x="872"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6" name="Group 62"/>
              <p:cNvGrpSpPr>
                <a:grpSpLocks/>
              </p:cNvGrpSpPr>
              <p:nvPr/>
            </p:nvGrpSpPr>
            <p:grpSpPr bwMode="auto">
              <a:xfrm>
                <a:off x="1744" y="2174"/>
                <a:ext cx="960" cy="826"/>
                <a:chOff x="1744" y="2174"/>
                <a:chExt cx="960" cy="826"/>
              </a:xfrm>
            </p:grpSpPr>
            <p:sp>
              <p:nvSpPr>
                <p:cNvPr id="17443" name="Rectangle 63"/>
                <p:cNvSpPr>
                  <a:spLocks noChangeArrowheads="1"/>
                </p:cNvSpPr>
                <p:nvPr/>
              </p:nvSpPr>
              <p:spPr bwMode="auto">
                <a:xfrm>
                  <a:off x="1784" y="2174"/>
                  <a:ext cx="88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4" name="Rectangle 64"/>
                <p:cNvSpPr>
                  <a:spLocks noChangeArrowheads="1"/>
                </p:cNvSpPr>
                <p:nvPr/>
              </p:nvSpPr>
              <p:spPr bwMode="auto">
                <a:xfrm>
                  <a:off x="1744" y="2174"/>
                  <a:ext cx="96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7" name="Group 65"/>
              <p:cNvGrpSpPr>
                <a:grpSpLocks/>
              </p:cNvGrpSpPr>
              <p:nvPr/>
            </p:nvGrpSpPr>
            <p:grpSpPr bwMode="auto">
              <a:xfrm>
                <a:off x="2704" y="2174"/>
                <a:ext cx="916" cy="826"/>
                <a:chOff x="2704" y="2174"/>
                <a:chExt cx="916" cy="826"/>
              </a:xfrm>
            </p:grpSpPr>
            <p:sp>
              <p:nvSpPr>
                <p:cNvPr id="17441" name="Rectangle 66"/>
                <p:cNvSpPr>
                  <a:spLocks noChangeArrowheads="1"/>
                </p:cNvSpPr>
                <p:nvPr/>
              </p:nvSpPr>
              <p:spPr bwMode="auto">
                <a:xfrm>
                  <a:off x="2744" y="2174"/>
                  <a:ext cx="836"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2" name="Rectangle 67"/>
                <p:cNvSpPr>
                  <a:spLocks noChangeArrowheads="1"/>
                </p:cNvSpPr>
                <p:nvPr/>
              </p:nvSpPr>
              <p:spPr bwMode="auto">
                <a:xfrm>
                  <a:off x="2704" y="2174"/>
                  <a:ext cx="916"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8" name="Group 68"/>
              <p:cNvGrpSpPr>
                <a:grpSpLocks/>
              </p:cNvGrpSpPr>
              <p:nvPr/>
            </p:nvGrpSpPr>
            <p:grpSpPr bwMode="auto">
              <a:xfrm>
                <a:off x="3620" y="2174"/>
                <a:ext cx="0" cy="826"/>
                <a:chOff x="3620" y="2174"/>
                <a:chExt cx="0" cy="826"/>
              </a:xfrm>
            </p:grpSpPr>
            <p:sp>
              <p:nvSpPr>
                <p:cNvPr id="17439" name="Rectangle 69"/>
                <p:cNvSpPr>
                  <a:spLocks noChangeArrowheads="1"/>
                </p:cNvSpPr>
                <p:nvPr/>
              </p:nvSpPr>
              <p:spPr bwMode="auto">
                <a:xfrm>
                  <a:off x="3620" y="2174"/>
                  <a:ext cx="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40" name="Rectangle 70"/>
                <p:cNvSpPr>
                  <a:spLocks noChangeArrowheads="1"/>
                </p:cNvSpPr>
                <p:nvPr/>
              </p:nvSpPr>
              <p:spPr bwMode="auto">
                <a:xfrm>
                  <a:off x="3620" y="2174"/>
                  <a:ext cx="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7416" name="Rectangle 71"/>
            <p:cNvSpPr>
              <a:spLocks noChangeArrowheads="1"/>
            </p:cNvSpPr>
            <p:nvPr/>
          </p:nvSpPr>
          <p:spPr bwMode="auto">
            <a:xfrm>
              <a:off x="-3" y="-3"/>
              <a:ext cx="3626" cy="300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7413" name="Line 73"/>
          <p:cNvSpPr>
            <a:spLocks noChangeShapeType="1"/>
          </p:cNvSpPr>
          <p:nvPr/>
        </p:nvSpPr>
        <p:spPr bwMode="auto">
          <a:xfrm>
            <a:off x="381000" y="1066800"/>
            <a:ext cx="1981200" cy="1447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4" name="テキスト ボックス 73"/>
          <p:cNvSpPr txBox="1"/>
          <p:nvPr/>
        </p:nvSpPr>
        <p:spPr>
          <a:xfrm>
            <a:off x="3167123" y="2092110"/>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75" name="角丸四角形吹き出し 74"/>
          <p:cNvSpPr/>
          <p:nvPr/>
        </p:nvSpPr>
        <p:spPr>
          <a:xfrm>
            <a:off x="2411760" y="4653136"/>
            <a:ext cx="5112568" cy="835979"/>
          </a:xfrm>
          <a:prstGeom prst="wedgeRoundRectCallout">
            <a:avLst>
              <a:gd name="adj1" fmla="val -21481"/>
              <a:gd name="adj2" fmla="val 90735"/>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絞り込んだ問題点ごとにやるべき事を記入する</a:t>
            </a:r>
            <a:endParaRPr kumimoji="1"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36764" y="692696"/>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２０～１２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時間４0分)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行い、グルー</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最後に、二日間のグループ討議を振り返って発表資料全体をまとめます。</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活動推進マトリックス表の充実とまとめ／グループ討議のまとめ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51520" y="738160"/>
            <a:ext cx="86868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５０～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※グループ討論の振り返りは、発表資料４に記入する。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発表資料に記入洩れがないかを確認し発表資料を完成させる。</a:t>
            </a:r>
          </a:p>
          <a:p>
            <a:pPr algn="just" eaLnBrk="1" hangingPunct="1">
              <a:lnSpc>
                <a:spcPct val="80000"/>
              </a:lnSpc>
              <a:spcBef>
                <a:spcPct val="30000"/>
              </a:spcBef>
              <a:buFontTx/>
              <a:buNone/>
            </a:pP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５．８　グループ討論の発表準備</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765175"/>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2" name="Rectangle 8"/>
          <p:cNvSpPr>
            <a:spLocks noChangeArrowheads="1"/>
          </p:cNvSpPr>
          <p:nvPr/>
        </p:nvSpPr>
        <p:spPr bwMode="auto">
          <a:xfrm>
            <a:off x="600075" y="1930400"/>
            <a:ext cx="2479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グループ全員が活発に発言し、</a:t>
            </a:r>
            <a:endParaRPr lang="ja-JP" altLang="en-US" sz="2400">
              <a:solidFill>
                <a:schemeClr val="hlink"/>
              </a:solidFill>
            </a:endParaRPr>
          </a:p>
        </p:txBody>
      </p:sp>
      <p:sp>
        <p:nvSpPr>
          <p:cNvPr id="20493" name="Rectangle 9"/>
          <p:cNvSpPr>
            <a:spLocks noChangeArrowheads="1"/>
          </p:cNvSpPr>
          <p:nvPr/>
        </p:nvSpPr>
        <p:spPr bwMode="auto">
          <a:xfrm>
            <a:off x="600075" y="2306638"/>
            <a:ext cx="2257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グループの決め事でもあった</a:t>
            </a:r>
            <a:endParaRPr lang="ja-JP" altLang="en-US" sz="2400">
              <a:solidFill>
                <a:schemeClr val="hlink"/>
              </a:solidFill>
            </a:endParaRPr>
          </a:p>
        </p:txBody>
      </p:sp>
      <p:sp>
        <p:nvSpPr>
          <p:cNvPr id="20494" name="Rectangle 10"/>
          <p:cNvSpPr>
            <a:spLocks noChangeArrowheads="1"/>
          </p:cNvSpPr>
          <p:nvPr/>
        </p:nvSpPr>
        <p:spPr bwMode="auto">
          <a:xfrm>
            <a:off x="600075" y="2682875"/>
            <a:ext cx="25050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「人の意見を批判しない」を守り</a:t>
            </a:r>
            <a:endParaRPr lang="ja-JP" altLang="en-US" sz="2400">
              <a:solidFill>
                <a:schemeClr val="hlink"/>
              </a:solidFill>
            </a:endParaRPr>
          </a:p>
        </p:txBody>
      </p:sp>
      <p:sp>
        <p:nvSpPr>
          <p:cNvPr id="20495" name="Rectangle 11"/>
          <p:cNvSpPr>
            <a:spLocks noChangeArrowheads="1"/>
          </p:cNvSpPr>
          <p:nvPr/>
        </p:nvSpPr>
        <p:spPr bwMode="auto">
          <a:xfrm>
            <a:off x="600075" y="3059113"/>
            <a:ext cx="189071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討論することができた。</a:t>
            </a:r>
            <a:endParaRPr lang="ja-JP" altLang="en-US" sz="2400">
              <a:solidFill>
                <a:schemeClr val="hlink"/>
              </a:solidFill>
            </a:endParaRPr>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7" name="Rectangle 13"/>
          <p:cNvSpPr>
            <a:spLocks noChangeArrowheads="1"/>
          </p:cNvSpPr>
          <p:nvPr/>
        </p:nvSpPr>
        <p:spPr bwMode="auto">
          <a:xfrm>
            <a:off x="4572000" y="1916113"/>
            <a:ext cx="317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・討論の中では、自分の言葉は具体的な</a:t>
            </a:r>
            <a:endParaRPr lang="ja-JP" altLang="en-US" sz="2400">
              <a:solidFill>
                <a:schemeClr val="hlink"/>
              </a:solidFill>
            </a:endParaRPr>
          </a:p>
        </p:txBody>
      </p:sp>
      <p:sp>
        <p:nvSpPr>
          <p:cNvPr id="20498" name="Rectangle 14"/>
          <p:cNvSpPr>
            <a:spLocks noChangeArrowheads="1"/>
          </p:cNvSpPr>
          <p:nvPr/>
        </p:nvSpPr>
        <p:spPr bwMode="auto">
          <a:xfrm>
            <a:off x="4567238" y="2295525"/>
            <a:ext cx="18557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行動として発言する。</a:t>
            </a:r>
            <a:endParaRPr lang="ja-JP" altLang="en-US" sz="2400">
              <a:solidFill>
                <a:schemeClr val="hlink"/>
              </a:solidFill>
            </a:endParaRPr>
          </a:p>
        </p:txBody>
      </p:sp>
      <p:sp>
        <p:nvSpPr>
          <p:cNvPr id="20499" name="Rectangle 15"/>
          <p:cNvSpPr>
            <a:spLocks noChangeArrowheads="1"/>
          </p:cNvSpPr>
          <p:nvPr/>
        </p:nvSpPr>
        <p:spPr bwMode="auto">
          <a:xfrm>
            <a:off x="4567238" y="2670175"/>
            <a:ext cx="267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・進捗と時間管理をしっかり行い、</a:t>
            </a:r>
            <a:endParaRPr lang="ja-JP" altLang="en-US" sz="2400">
              <a:solidFill>
                <a:schemeClr val="hlink"/>
              </a:solidFill>
            </a:endParaRPr>
          </a:p>
        </p:txBody>
      </p:sp>
      <p:sp>
        <p:nvSpPr>
          <p:cNvPr id="20500" name="Rectangle 16"/>
          <p:cNvSpPr>
            <a:spLocks noChangeArrowheads="1"/>
          </p:cNvSpPr>
          <p:nvPr/>
        </p:nvSpPr>
        <p:spPr bwMode="auto">
          <a:xfrm>
            <a:off x="4567238" y="3046413"/>
            <a:ext cx="3108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予定を確実に消化できるようにする。</a:t>
            </a:r>
            <a:endParaRPr lang="ja-JP" altLang="en-US" sz="2400">
              <a:solidFill>
                <a:schemeClr val="hlink"/>
              </a:solidFill>
            </a:endParaRPr>
          </a:p>
        </p:txBody>
      </p:sp>
      <p:grpSp>
        <p:nvGrpSpPr>
          <p:cNvPr id="20529" name="Group 49"/>
          <p:cNvGrpSpPr>
            <a:grpSpLocks/>
          </p:cNvGrpSpPr>
          <p:nvPr/>
        </p:nvGrpSpPr>
        <p:grpSpPr bwMode="auto">
          <a:xfrm>
            <a:off x="323850" y="1412875"/>
            <a:ext cx="8161338" cy="4954588"/>
            <a:chOff x="186" y="907"/>
            <a:chExt cx="5141" cy="3121"/>
          </a:xfrm>
        </p:grpSpPr>
        <p:sp>
          <p:nvSpPr>
            <p:cNvPr id="20515" name="Rectangle 18"/>
            <p:cNvSpPr>
              <a:spLocks noChangeArrowheads="1"/>
            </p:cNvSpPr>
            <p:nvPr/>
          </p:nvSpPr>
          <p:spPr bwMode="auto">
            <a:xfrm>
              <a:off x="2755" y="915"/>
              <a:ext cx="2565"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16" name="Rectangle 19"/>
            <p:cNvSpPr>
              <a:spLocks noChangeArrowheads="1"/>
            </p:cNvSpPr>
            <p:nvPr/>
          </p:nvSpPr>
          <p:spPr bwMode="auto">
            <a:xfrm>
              <a:off x="2789" y="935"/>
              <a:ext cx="12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ゴシック" panose="020B0609070205080204" pitchFamily="49" charset="-128"/>
                  <a:ea typeface="ＭＳ ゴシック" panose="020B0609070205080204" pitchFamily="49" charset="-128"/>
                </a:rPr>
                <a:t>今後の行動指針（決意表明）</a:t>
              </a:r>
              <a:endParaRPr lang="ja-JP" altLang="en-US" sz="2400"/>
            </a:p>
          </p:txBody>
        </p:sp>
        <p:sp>
          <p:nvSpPr>
            <p:cNvPr id="20517" name="Line 20"/>
            <p:cNvSpPr>
              <a:spLocks noChangeShapeType="1"/>
            </p:cNvSpPr>
            <p:nvPr/>
          </p:nvSpPr>
          <p:spPr bwMode="auto">
            <a:xfrm>
              <a:off x="2789" y="1071"/>
              <a:ext cx="1361"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9" name="Rectangle 22"/>
            <p:cNvSpPr>
              <a:spLocks noChangeArrowheads="1"/>
            </p:cNvSpPr>
            <p:nvPr/>
          </p:nvSpPr>
          <p:spPr bwMode="auto">
            <a:xfrm>
              <a:off x="192" y="915"/>
              <a:ext cx="2566"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0" name="Rectangle 23"/>
            <p:cNvSpPr>
              <a:spLocks noChangeArrowheads="1"/>
            </p:cNvSpPr>
            <p:nvPr/>
          </p:nvSpPr>
          <p:spPr bwMode="auto">
            <a:xfrm>
              <a:off x="240" y="954"/>
              <a:ext cx="106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Ｐゴシック" panose="020B0600070205080204" pitchFamily="50" charset="-128"/>
                </a:rPr>
                <a:t>グループ討論を振りかえり</a:t>
              </a:r>
              <a:endParaRPr lang="ja-JP" altLang="en-US" sz="2400"/>
            </a:p>
          </p:txBody>
        </p:sp>
        <p:sp>
          <p:nvSpPr>
            <p:cNvPr id="20521" name="Line 24"/>
            <p:cNvSpPr>
              <a:spLocks noChangeShapeType="1"/>
            </p:cNvSpPr>
            <p:nvPr/>
          </p:nvSpPr>
          <p:spPr bwMode="auto">
            <a:xfrm flipV="1">
              <a:off x="212" y="1079"/>
              <a:ext cx="11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Rectangle 26"/>
            <p:cNvSpPr>
              <a:spLocks noChangeArrowheads="1"/>
            </p:cNvSpPr>
            <p:nvPr/>
          </p:nvSpPr>
          <p:spPr bwMode="auto">
            <a:xfrm>
              <a:off x="186" y="907"/>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4" name="Rectangle 27"/>
            <p:cNvSpPr>
              <a:spLocks noChangeArrowheads="1"/>
            </p:cNvSpPr>
            <p:nvPr/>
          </p:nvSpPr>
          <p:spPr bwMode="auto">
            <a:xfrm>
              <a:off x="186" y="4012"/>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5" name="Rectangle 28"/>
            <p:cNvSpPr>
              <a:spLocks noChangeArrowheads="1"/>
            </p:cNvSpPr>
            <p:nvPr/>
          </p:nvSpPr>
          <p:spPr bwMode="auto">
            <a:xfrm>
              <a:off x="186"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6" name="Line 29"/>
            <p:cNvSpPr>
              <a:spLocks noChangeShapeType="1"/>
            </p:cNvSpPr>
            <p:nvPr/>
          </p:nvSpPr>
          <p:spPr bwMode="auto">
            <a:xfrm>
              <a:off x="2755" y="915"/>
              <a:ext cx="2" cy="310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30"/>
            <p:cNvSpPr>
              <a:spLocks noChangeArrowheads="1"/>
            </p:cNvSpPr>
            <p:nvPr/>
          </p:nvSpPr>
          <p:spPr bwMode="auto">
            <a:xfrm>
              <a:off x="5311"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20502" name="Group 31"/>
          <p:cNvGrpSpPr>
            <a:grpSpLocks/>
          </p:cNvGrpSpPr>
          <p:nvPr/>
        </p:nvGrpSpPr>
        <p:grpSpPr bwMode="auto">
          <a:xfrm>
            <a:off x="3398838" y="2967038"/>
            <a:ext cx="3387725" cy="2082800"/>
            <a:chOff x="2315" y="2056"/>
            <a:chExt cx="2009" cy="1196"/>
          </a:xfrm>
        </p:grpSpPr>
        <p:sp>
          <p:nvSpPr>
            <p:cNvPr id="20513" name="Freeform 32"/>
            <p:cNvSpPr>
              <a:spLocks/>
            </p:cNvSpPr>
            <p:nvPr/>
          </p:nvSpPr>
          <p:spPr bwMode="auto">
            <a:xfrm>
              <a:off x="2322" y="2069"/>
              <a:ext cx="1994" cy="1175"/>
            </a:xfrm>
            <a:custGeom>
              <a:avLst/>
              <a:gdLst>
                <a:gd name="T0" fmla="*/ 0 w 1994"/>
                <a:gd name="T1" fmla="*/ 377 h 1175"/>
                <a:gd name="T2" fmla="*/ 0 w 1994"/>
                <a:gd name="T3" fmla="*/ 510 h 1175"/>
                <a:gd name="T4" fmla="*/ 0 w 1994"/>
                <a:gd name="T5" fmla="*/ 510 h 1175"/>
                <a:gd name="T6" fmla="*/ 0 w 1994"/>
                <a:gd name="T7" fmla="*/ 709 h 1175"/>
                <a:gd name="T8" fmla="*/ 0 w 1994"/>
                <a:gd name="T9" fmla="*/ 1175 h 1175"/>
                <a:gd name="T10" fmla="*/ 332 w 1994"/>
                <a:gd name="T11" fmla="*/ 1175 h 1175"/>
                <a:gd name="T12" fmla="*/ 332 w 1994"/>
                <a:gd name="T13" fmla="*/ 1175 h 1175"/>
                <a:gd name="T14" fmla="*/ 830 w 1994"/>
                <a:gd name="T15" fmla="*/ 1175 h 1175"/>
                <a:gd name="T16" fmla="*/ 1994 w 1994"/>
                <a:gd name="T17" fmla="*/ 1175 h 1175"/>
                <a:gd name="T18" fmla="*/ 1994 w 1994"/>
                <a:gd name="T19" fmla="*/ 709 h 1175"/>
                <a:gd name="T20" fmla="*/ 1994 w 1994"/>
                <a:gd name="T21" fmla="*/ 510 h 1175"/>
                <a:gd name="T22" fmla="*/ 1994 w 1994"/>
                <a:gd name="T23" fmla="*/ 510 h 1175"/>
                <a:gd name="T24" fmla="*/ 1994 w 1994"/>
                <a:gd name="T25" fmla="*/ 377 h 1175"/>
                <a:gd name="T26" fmla="*/ 830 w 1994"/>
                <a:gd name="T27" fmla="*/ 377 h 1175"/>
                <a:gd name="T28" fmla="*/ 631 w 1994"/>
                <a:gd name="T29" fmla="*/ 0 h 1175"/>
                <a:gd name="T30" fmla="*/ 332 w 1994"/>
                <a:gd name="T31" fmla="*/ 377 h 1175"/>
                <a:gd name="T32" fmla="*/ 0 w 1994"/>
                <a:gd name="T33" fmla="*/ 377 h 1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94"/>
                <a:gd name="T52" fmla="*/ 0 h 1175"/>
                <a:gd name="T53" fmla="*/ 1994 w 1994"/>
                <a:gd name="T54" fmla="*/ 1175 h 1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94" h="1175">
                  <a:moveTo>
                    <a:pt x="0" y="377"/>
                  </a:moveTo>
                  <a:lnTo>
                    <a:pt x="0" y="510"/>
                  </a:lnTo>
                  <a:lnTo>
                    <a:pt x="0" y="709"/>
                  </a:lnTo>
                  <a:lnTo>
                    <a:pt x="0" y="1175"/>
                  </a:lnTo>
                  <a:lnTo>
                    <a:pt x="332" y="1175"/>
                  </a:lnTo>
                  <a:lnTo>
                    <a:pt x="830" y="1175"/>
                  </a:lnTo>
                  <a:lnTo>
                    <a:pt x="1994" y="1175"/>
                  </a:lnTo>
                  <a:lnTo>
                    <a:pt x="1994" y="709"/>
                  </a:lnTo>
                  <a:lnTo>
                    <a:pt x="1994" y="510"/>
                  </a:lnTo>
                  <a:lnTo>
                    <a:pt x="1994" y="377"/>
                  </a:lnTo>
                  <a:lnTo>
                    <a:pt x="830" y="377"/>
                  </a:lnTo>
                  <a:lnTo>
                    <a:pt x="631" y="0"/>
                  </a:lnTo>
                  <a:lnTo>
                    <a:pt x="332" y="377"/>
                  </a:lnTo>
                  <a:lnTo>
                    <a:pt x="0" y="377"/>
                  </a:lnTo>
                  <a:close/>
                </a:path>
              </a:pathLst>
            </a:cu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14" name="Freeform 33"/>
            <p:cNvSpPr>
              <a:spLocks noEditPoints="1"/>
            </p:cNvSpPr>
            <p:nvPr/>
          </p:nvSpPr>
          <p:spPr bwMode="auto">
            <a:xfrm>
              <a:off x="2315" y="2056"/>
              <a:ext cx="2009" cy="1196"/>
            </a:xfrm>
            <a:custGeom>
              <a:avLst/>
              <a:gdLst>
                <a:gd name="T0" fmla="*/ 0 w 2009"/>
                <a:gd name="T1" fmla="*/ 523 h 1196"/>
                <a:gd name="T2" fmla="*/ 0 w 2009"/>
                <a:gd name="T3" fmla="*/ 722 h 1196"/>
                <a:gd name="T4" fmla="*/ 0 w 2009"/>
                <a:gd name="T5" fmla="*/ 1188 h 1196"/>
                <a:gd name="T6" fmla="*/ 0 w 2009"/>
                <a:gd name="T7" fmla="*/ 1194 h 1196"/>
                <a:gd name="T8" fmla="*/ 7 w 2009"/>
                <a:gd name="T9" fmla="*/ 1196 h 1196"/>
                <a:gd name="T10" fmla="*/ 339 w 2009"/>
                <a:gd name="T11" fmla="*/ 1196 h 1196"/>
                <a:gd name="T12" fmla="*/ 837 w 2009"/>
                <a:gd name="T13" fmla="*/ 1196 h 1196"/>
                <a:gd name="T14" fmla="*/ 2001 w 2009"/>
                <a:gd name="T15" fmla="*/ 1196 h 1196"/>
                <a:gd name="T16" fmla="*/ 2007 w 2009"/>
                <a:gd name="T17" fmla="*/ 1196 h 1196"/>
                <a:gd name="T18" fmla="*/ 2009 w 2009"/>
                <a:gd name="T19" fmla="*/ 1188 h 1196"/>
                <a:gd name="T20" fmla="*/ 2009 w 2009"/>
                <a:gd name="T21" fmla="*/ 722 h 1196"/>
                <a:gd name="T22" fmla="*/ 2009 w 2009"/>
                <a:gd name="T23" fmla="*/ 523 h 1196"/>
                <a:gd name="T24" fmla="*/ 2009 w 2009"/>
                <a:gd name="T25" fmla="*/ 390 h 1196"/>
                <a:gd name="T26" fmla="*/ 2009 w 2009"/>
                <a:gd name="T27" fmla="*/ 384 h 1196"/>
                <a:gd name="T28" fmla="*/ 2001 w 2009"/>
                <a:gd name="T29" fmla="*/ 384 h 1196"/>
                <a:gd name="T30" fmla="*/ 837 w 2009"/>
                <a:gd name="T31" fmla="*/ 384 h 1196"/>
                <a:gd name="T32" fmla="*/ 837 w 2009"/>
                <a:gd name="T33" fmla="*/ 390 h 1196"/>
                <a:gd name="T34" fmla="*/ 844 w 2009"/>
                <a:gd name="T35" fmla="*/ 387 h 1196"/>
                <a:gd name="T36" fmla="*/ 645 w 2009"/>
                <a:gd name="T37" fmla="*/ 10 h 1196"/>
                <a:gd name="T38" fmla="*/ 640 w 2009"/>
                <a:gd name="T39" fmla="*/ 0 h 1196"/>
                <a:gd name="T40" fmla="*/ 633 w 2009"/>
                <a:gd name="T41" fmla="*/ 10 h 1196"/>
                <a:gd name="T42" fmla="*/ 334 w 2009"/>
                <a:gd name="T43" fmla="*/ 387 h 1196"/>
                <a:gd name="T44" fmla="*/ 339 w 2009"/>
                <a:gd name="T45" fmla="*/ 390 h 1196"/>
                <a:gd name="T46" fmla="*/ 339 w 2009"/>
                <a:gd name="T47" fmla="*/ 384 h 1196"/>
                <a:gd name="T48" fmla="*/ 7 w 2009"/>
                <a:gd name="T49" fmla="*/ 384 h 1196"/>
                <a:gd name="T50" fmla="*/ 0 w 2009"/>
                <a:gd name="T51" fmla="*/ 384 h 1196"/>
                <a:gd name="T52" fmla="*/ 0 w 2009"/>
                <a:gd name="T53" fmla="*/ 390 h 1196"/>
                <a:gd name="T54" fmla="*/ 0 w 2009"/>
                <a:gd name="T55" fmla="*/ 523 h 1196"/>
                <a:gd name="T56" fmla="*/ 15 w 2009"/>
                <a:gd name="T57" fmla="*/ 390 h 1196"/>
                <a:gd name="T58" fmla="*/ 7 w 2009"/>
                <a:gd name="T59" fmla="*/ 390 h 1196"/>
                <a:gd name="T60" fmla="*/ 7 w 2009"/>
                <a:gd name="T61" fmla="*/ 399 h 1196"/>
                <a:gd name="T62" fmla="*/ 339 w 2009"/>
                <a:gd name="T63" fmla="*/ 399 h 1196"/>
                <a:gd name="T64" fmla="*/ 342 w 2009"/>
                <a:gd name="T65" fmla="*/ 399 h 1196"/>
                <a:gd name="T66" fmla="*/ 346 w 2009"/>
                <a:gd name="T67" fmla="*/ 395 h 1196"/>
                <a:gd name="T68" fmla="*/ 645 w 2009"/>
                <a:gd name="T69" fmla="*/ 18 h 1196"/>
                <a:gd name="T70" fmla="*/ 638 w 2009"/>
                <a:gd name="T71" fmla="*/ 13 h 1196"/>
                <a:gd name="T72" fmla="*/ 633 w 2009"/>
                <a:gd name="T73" fmla="*/ 17 h 1196"/>
                <a:gd name="T74" fmla="*/ 833 w 2009"/>
                <a:gd name="T75" fmla="*/ 394 h 1196"/>
                <a:gd name="T76" fmla="*/ 834 w 2009"/>
                <a:gd name="T77" fmla="*/ 399 h 1196"/>
                <a:gd name="T78" fmla="*/ 837 w 2009"/>
                <a:gd name="T79" fmla="*/ 399 h 1196"/>
                <a:gd name="T80" fmla="*/ 2001 w 2009"/>
                <a:gd name="T81" fmla="*/ 399 h 1196"/>
                <a:gd name="T82" fmla="*/ 2001 w 2009"/>
                <a:gd name="T83" fmla="*/ 390 h 1196"/>
                <a:gd name="T84" fmla="*/ 1994 w 2009"/>
                <a:gd name="T85" fmla="*/ 390 h 1196"/>
                <a:gd name="T86" fmla="*/ 1994 w 2009"/>
                <a:gd name="T87" fmla="*/ 523 h 1196"/>
                <a:gd name="T88" fmla="*/ 1994 w 2009"/>
                <a:gd name="T89" fmla="*/ 722 h 1196"/>
                <a:gd name="T90" fmla="*/ 1994 w 2009"/>
                <a:gd name="T91" fmla="*/ 1188 h 1196"/>
                <a:gd name="T92" fmla="*/ 2001 w 2009"/>
                <a:gd name="T93" fmla="*/ 1188 h 1196"/>
                <a:gd name="T94" fmla="*/ 2001 w 2009"/>
                <a:gd name="T95" fmla="*/ 1181 h 1196"/>
                <a:gd name="T96" fmla="*/ 837 w 2009"/>
                <a:gd name="T97" fmla="*/ 1181 h 1196"/>
                <a:gd name="T98" fmla="*/ 339 w 2009"/>
                <a:gd name="T99" fmla="*/ 1181 h 1196"/>
                <a:gd name="T100" fmla="*/ 7 w 2009"/>
                <a:gd name="T101" fmla="*/ 1181 h 1196"/>
                <a:gd name="T102" fmla="*/ 7 w 2009"/>
                <a:gd name="T103" fmla="*/ 1188 h 1196"/>
                <a:gd name="T104" fmla="*/ 15 w 2009"/>
                <a:gd name="T105" fmla="*/ 1188 h 1196"/>
                <a:gd name="T106" fmla="*/ 15 w 2009"/>
                <a:gd name="T107" fmla="*/ 722 h 1196"/>
                <a:gd name="T108" fmla="*/ 15 w 2009"/>
                <a:gd name="T109" fmla="*/ 523 h 1196"/>
                <a:gd name="T110" fmla="*/ 15 w 2009"/>
                <a:gd name="T111" fmla="*/ 390 h 11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9"/>
                <a:gd name="T169" fmla="*/ 0 h 1196"/>
                <a:gd name="T170" fmla="*/ 2009 w 2009"/>
                <a:gd name="T171" fmla="*/ 1196 h 11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9" h="1196">
                  <a:moveTo>
                    <a:pt x="0" y="523"/>
                  </a:moveTo>
                  <a:lnTo>
                    <a:pt x="0" y="722"/>
                  </a:lnTo>
                  <a:lnTo>
                    <a:pt x="0" y="1188"/>
                  </a:lnTo>
                  <a:lnTo>
                    <a:pt x="0" y="1194"/>
                  </a:lnTo>
                  <a:lnTo>
                    <a:pt x="7" y="1196"/>
                  </a:lnTo>
                  <a:lnTo>
                    <a:pt x="339" y="1196"/>
                  </a:lnTo>
                  <a:lnTo>
                    <a:pt x="837" y="1196"/>
                  </a:lnTo>
                  <a:lnTo>
                    <a:pt x="2001" y="1196"/>
                  </a:lnTo>
                  <a:lnTo>
                    <a:pt x="2007" y="1196"/>
                  </a:lnTo>
                  <a:lnTo>
                    <a:pt x="2009" y="1188"/>
                  </a:lnTo>
                  <a:lnTo>
                    <a:pt x="2009" y="722"/>
                  </a:lnTo>
                  <a:lnTo>
                    <a:pt x="2009" y="523"/>
                  </a:lnTo>
                  <a:lnTo>
                    <a:pt x="2009" y="390"/>
                  </a:lnTo>
                  <a:lnTo>
                    <a:pt x="2009" y="384"/>
                  </a:lnTo>
                  <a:lnTo>
                    <a:pt x="2001" y="384"/>
                  </a:lnTo>
                  <a:lnTo>
                    <a:pt x="837" y="384"/>
                  </a:lnTo>
                  <a:lnTo>
                    <a:pt x="837" y="390"/>
                  </a:lnTo>
                  <a:lnTo>
                    <a:pt x="844" y="387"/>
                  </a:lnTo>
                  <a:lnTo>
                    <a:pt x="645" y="10"/>
                  </a:lnTo>
                  <a:lnTo>
                    <a:pt x="640" y="0"/>
                  </a:lnTo>
                  <a:lnTo>
                    <a:pt x="633" y="10"/>
                  </a:lnTo>
                  <a:lnTo>
                    <a:pt x="334" y="387"/>
                  </a:lnTo>
                  <a:lnTo>
                    <a:pt x="339" y="390"/>
                  </a:lnTo>
                  <a:lnTo>
                    <a:pt x="339" y="384"/>
                  </a:lnTo>
                  <a:lnTo>
                    <a:pt x="7" y="384"/>
                  </a:lnTo>
                  <a:lnTo>
                    <a:pt x="0" y="384"/>
                  </a:lnTo>
                  <a:lnTo>
                    <a:pt x="0" y="390"/>
                  </a:lnTo>
                  <a:lnTo>
                    <a:pt x="0" y="523"/>
                  </a:lnTo>
                  <a:close/>
                  <a:moveTo>
                    <a:pt x="15" y="390"/>
                  </a:moveTo>
                  <a:lnTo>
                    <a:pt x="7" y="390"/>
                  </a:lnTo>
                  <a:lnTo>
                    <a:pt x="7" y="399"/>
                  </a:lnTo>
                  <a:lnTo>
                    <a:pt x="339" y="399"/>
                  </a:lnTo>
                  <a:lnTo>
                    <a:pt x="342" y="399"/>
                  </a:lnTo>
                  <a:lnTo>
                    <a:pt x="346" y="395"/>
                  </a:lnTo>
                  <a:lnTo>
                    <a:pt x="645" y="18"/>
                  </a:lnTo>
                  <a:lnTo>
                    <a:pt x="638" y="13"/>
                  </a:lnTo>
                  <a:lnTo>
                    <a:pt x="633" y="17"/>
                  </a:lnTo>
                  <a:lnTo>
                    <a:pt x="833" y="394"/>
                  </a:lnTo>
                  <a:lnTo>
                    <a:pt x="834" y="399"/>
                  </a:lnTo>
                  <a:lnTo>
                    <a:pt x="837" y="399"/>
                  </a:lnTo>
                  <a:lnTo>
                    <a:pt x="2001" y="399"/>
                  </a:lnTo>
                  <a:lnTo>
                    <a:pt x="2001" y="390"/>
                  </a:lnTo>
                  <a:lnTo>
                    <a:pt x="1994" y="390"/>
                  </a:lnTo>
                  <a:lnTo>
                    <a:pt x="1994" y="523"/>
                  </a:lnTo>
                  <a:lnTo>
                    <a:pt x="1994" y="722"/>
                  </a:lnTo>
                  <a:lnTo>
                    <a:pt x="1994" y="1188"/>
                  </a:lnTo>
                  <a:lnTo>
                    <a:pt x="2001" y="1188"/>
                  </a:lnTo>
                  <a:lnTo>
                    <a:pt x="2001" y="1181"/>
                  </a:lnTo>
                  <a:lnTo>
                    <a:pt x="837" y="1181"/>
                  </a:lnTo>
                  <a:lnTo>
                    <a:pt x="339" y="1181"/>
                  </a:lnTo>
                  <a:lnTo>
                    <a:pt x="7" y="1181"/>
                  </a:lnTo>
                  <a:lnTo>
                    <a:pt x="7" y="1188"/>
                  </a:lnTo>
                  <a:lnTo>
                    <a:pt x="15" y="1188"/>
                  </a:lnTo>
                  <a:lnTo>
                    <a:pt x="15" y="722"/>
                  </a:lnTo>
                  <a:lnTo>
                    <a:pt x="15" y="523"/>
                  </a:lnTo>
                  <a:lnTo>
                    <a:pt x="15" y="39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03" name="Rectangle 34"/>
          <p:cNvSpPr>
            <a:spLocks noChangeArrowheads="1"/>
          </p:cNvSpPr>
          <p:nvPr/>
        </p:nvSpPr>
        <p:spPr bwMode="auto">
          <a:xfrm>
            <a:off x="3505200" y="3732213"/>
            <a:ext cx="25527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①２日間のグループ討論の進め方や</a:t>
            </a:r>
            <a:endParaRPr lang="ja-JP" altLang="en-US" sz="2400"/>
          </a:p>
        </p:txBody>
      </p:sp>
      <p:sp>
        <p:nvSpPr>
          <p:cNvPr id="20504" name="Rectangle 35"/>
          <p:cNvSpPr>
            <a:spLocks noChangeArrowheads="1"/>
          </p:cNvSpPr>
          <p:nvPr/>
        </p:nvSpPr>
        <p:spPr bwMode="auto">
          <a:xfrm>
            <a:off x="3505200" y="3956050"/>
            <a:ext cx="2890838"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感じたことをグループとして、まとめる。</a:t>
            </a:r>
            <a:endParaRPr lang="ja-JP" altLang="en-US" sz="2400"/>
          </a:p>
        </p:txBody>
      </p:sp>
      <p:sp>
        <p:nvSpPr>
          <p:cNvPr id="20505" name="Rectangle 36"/>
          <p:cNvSpPr>
            <a:spLocks noChangeArrowheads="1"/>
          </p:cNvSpPr>
          <p:nvPr/>
        </p:nvSpPr>
        <p:spPr bwMode="auto">
          <a:xfrm>
            <a:off x="3505200" y="4178300"/>
            <a:ext cx="27368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②グループのまとめができたら、全員が</a:t>
            </a:r>
            <a:endParaRPr lang="ja-JP" altLang="en-US" sz="2400"/>
          </a:p>
        </p:txBody>
      </p:sp>
      <p:sp>
        <p:nvSpPr>
          <p:cNvPr id="20506" name="Rectangle 37"/>
          <p:cNvSpPr>
            <a:spLocks noChangeArrowheads="1"/>
          </p:cNvSpPr>
          <p:nvPr/>
        </p:nvSpPr>
        <p:spPr bwMode="auto">
          <a:xfrm>
            <a:off x="3505200" y="4402138"/>
            <a:ext cx="26336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今後の活動の「決意表明」を考える。</a:t>
            </a:r>
            <a:endParaRPr lang="ja-JP" altLang="en-US" sz="2400"/>
          </a:p>
        </p:txBody>
      </p:sp>
      <p:sp>
        <p:nvSpPr>
          <p:cNvPr id="20507" name="Rectangle 38"/>
          <p:cNvSpPr>
            <a:spLocks noChangeArrowheads="1"/>
          </p:cNvSpPr>
          <p:nvPr/>
        </p:nvSpPr>
        <p:spPr bwMode="auto">
          <a:xfrm>
            <a:off x="3505200" y="4624388"/>
            <a:ext cx="2216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※発表時に、一言発言する。</a:t>
            </a: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9" name="Rectangle 40"/>
          <p:cNvSpPr>
            <a:spLocks noChangeArrowheads="1"/>
          </p:cNvSpPr>
          <p:nvPr/>
        </p:nvSpPr>
        <p:spPr bwMode="auto">
          <a:xfrm>
            <a:off x="7045325" y="827088"/>
            <a:ext cx="595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発表資料４</a:t>
            </a:r>
            <a:endParaRPr lang="ja-JP" altLang="en-US" sz="2400"/>
          </a:p>
        </p:txBody>
      </p:sp>
      <p:sp>
        <p:nvSpPr>
          <p:cNvPr id="20510" name="Line 41"/>
          <p:cNvSpPr>
            <a:spLocks noChangeShapeType="1"/>
          </p:cNvSpPr>
          <p:nvPr/>
        </p:nvSpPr>
        <p:spPr bwMode="auto">
          <a:xfrm>
            <a:off x="7050088" y="963613"/>
            <a:ext cx="625475" cy="158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1" name="Rectangle 42"/>
          <p:cNvSpPr>
            <a:spLocks noChangeArrowheads="1"/>
          </p:cNvSpPr>
          <p:nvPr/>
        </p:nvSpPr>
        <p:spPr bwMode="auto">
          <a:xfrm>
            <a:off x="7045325" y="1081088"/>
            <a:ext cx="671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グループ名：</a:t>
            </a:r>
            <a:endParaRPr lang="ja-JP" altLang="en-US" sz="2400"/>
          </a:p>
        </p:txBody>
      </p:sp>
      <p:sp>
        <p:nvSpPr>
          <p:cNvPr id="20512" name="Line 43"/>
          <p:cNvSpPr>
            <a:spLocks noChangeShapeType="1"/>
          </p:cNvSpPr>
          <p:nvPr/>
        </p:nvSpPr>
        <p:spPr bwMode="auto">
          <a:xfrm>
            <a:off x="7050088" y="1273175"/>
            <a:ext cx="1150937"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28600" y="717550"/>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13:２0～14: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　(時間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0分)</a:t>
            </a:r>
          </a:p>
          <a:p>
            <a:pPr marL="0" indent="0" eaLnBrk="1" hangingPunct="1">
              <a:spcBef>
                <a:spcPct val="50000"/>
              </a:spcBef>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（１）発表者がグループ討議の結果を発表し、全員が「決意表明」を一言発言する。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0" indent="0" eaLnBrk="1" hangingPunct="1">
              <a:spcBef>
                <a:spcPct val="50000"/>
              </a:spcBef>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グループと</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グループに分かれて、</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班が同時進行で発表を行います。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：４分（全員が決意表明する）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１６分／グループ</a:t>
            </a:r>
          </a:p>
          <a:p>
            <a:pPr eaLnBrk="1" hangingPunct="1">
              <a:spcBef>
                <a:spcPct val="50000"/>
              </a:spcBef>
              <a:buFontTx/>
              <a:buNone/>
            </a:pPr>
            <a:endPar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(２）全グループ発表後に、会場世話人が総合講評を行います。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コース別なんでも相談会　</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４</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合同発表会　出場グループ決定</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正方形/長方形 3"/>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５．９　グループ討論結果の発表、質疑・講評 </a:t>
            </a:r>
          </a:p>
        </p:txBody>
      </p:sp>
    </p:spTree>
    <p:extLst>
      <p:ext uri="{BB962C8B-B14F-4D97-AF65-F5344CB8AC3E}">
        <p14:creationId xmlns:p14="http://schemas.microsoft.com/office/powerpoint/2010/main" val="3011146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28600" y="584200"/>
            <a:ext cx="8686800" cy="579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１４</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４０～１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:１０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作成されました「私のＱＣサークル推進計画書」は、本日回収いたします。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正方形/長方形 2"/>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５．１０　私のＱＣサークル推進計画書の作成</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a:solidFill>
                  <a:schemeClr val="tx1"/>
                </a:solidFill>
                <a:ea typeface="HGP創英角ｺﾞｼｯｸUB" panose="020B0900000000000000" pitchFamily="50" charset="-128"/>
              </a:rPr>
              <a:t>私のＱＣサークル推進計画書</a:t>
            </a:r>
          </a:p>
        </p:txBody>
      </p:sp>
      <p:graphicFrame>
        <p:nvGraphicFramePr>
          <p:cNvPr id="23662" name="Group 110"/>
          <p:cNvGraphicFramePr>
            <a:graphicFrameLocks noGrp="1"/>
          </p:cNvGraphicFramePr>
          <p:nvPr>
            <p:extLst>
              <p:ext uri="{D42A27DB-BD31-4B8C-83A1-F6EECF244321}">
                <p14:modId xmlns:p14="http://schemas.microsoft.com/office/powerpoint/2010/main" val="3461377837"/>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427880">
                  <a:extLst>
                    <a:ext uri="{9D8B030D-6E8A-4147-A177-3AD203B41FA5}">
                      <a16:colId xmlns:a16="http://schemas.microsoft.com/office/drawing/2014/main" val="20010"/>
                    </a:ext>
                  </a:extLst>
                </a:gridCol>
                <a:gridCol w="275382">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endPar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推進主体</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a:t>【経路】　本人 ⇒ 研修会事務局 ⇒ 各社事務局 ⇒ 上司 ⇒ 本人</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28600" y="188640"/>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時間１０分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Text Box 2"/>
          <p:cNvSpPr txBox="1">
            <a:spLocks noChangeArrowheads="1"/>
          </p:cNvSpPr>
          <p:nvPr/>
        </p:nvSpPr>
        <p:spPr bwMode="auto">
          <a:xfrm>
            <a:off x="228600" y="836712"/>
            <a:ext cx="8686800"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移動準備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②私のＱＣサークル推進計画書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名札プレート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発表資料一式は</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00</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までに事務局に提出してください。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8600" y="4725144"/>
            <a:ext cx="8686800"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a:latin typeface="Meiryo UI" panose="020B0604030504040204" pitchFamily="50" charset="-128"/>
                <a:ea typeface="Meiryo UI" panose="020B0604030504040204" pitchFamily="50" charset="-128"/>
                <a:cs typeface="Meiryo UI" panose="020B0604030504040204" pitchFamily="50" charset="-128"/>
              </a:rPr>
              <a:t>　　手荷物</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はすべて持って、移動してください。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64730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7" name="Rectangle 95"/>
          <p:cNvSpPr>
            <a:spLocks noChangeArrowheads="1"/>
          </p:cNvSpPr>
          <p:nvPr/>
        </p:nvSpPr>
        <p:spPr bwMode="auto">
          <a:xfrm>
            <a:off x="6868277" y="1370640"/>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37791" y="526760"/>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余語副世話人</a:t>
            </a:r>
          </a:p>
        </p:txBody>
      </p:sp>
      <p:sp>
        <p:nvSpPr>
          <p:cNvPr id="3089" name="Text Box 97"/>
          <p:cNvSpPr txBox="1">
            <a:spLocks noChangeArrowheads="1"/>
          </p:cNvSpPr>
          <p:nvPr/>
        </p:nvSpPr>
        <p:spPr bwMode="auto">
          <a:xfrm>
            <a:off x="6084168" y="977979"/>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熊谷チーフ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604</a:t>
            </a:r>
            <a:r>
              <a:rPr lang="ja-JP" altLang="en-US" sz="3600" b="1" dirty="0">
                <a:latin typeface="HG丸ｺﾞｼｯｸM-PRO" panose="020F0600000000000000" pitchFamily="50" charset="-128"/>
                <a:ea typeface="HG丸ｺﾞｼｯｸM-PRO" panose="020F0600000000000000" pitchFamily="50" charset="-128"/>
              </a:rPr>
              <a:t>研修室レイアウト</a:t>
            </a:r>
            <a:r>
              <a:rPr lang="en-US" altLang="ja-JP" sz="3600" b="1" dirty="0">
                <a:latin typeface="HG丸ｺﾞｼｯｸM-PRO" panose="020F0600000000000000" pitchFamily="50" charset="-128"/>
                <a:ea typeface="HG丸ｺﾞｼｯｸM-PRO" panose="020F0600000000000000" pitchFamily="50" charset="-128"/>
              </a:rPr>
              <a:t>(</a:t>
            </a:r>
            <a:r>
              <a:rPr lang="ja-JP" altLang="en-US" sz="3600" b="1" dirty="0">
                <a:latin typeface="HG丸ｺﾞｼｯｸM-PRO" panose="020F0600000000000000" pitchFamily="50" charset="-128"/>
                <a:ea typeface="HG丸ｺﾞｼｯｸM-PRO" panose="020F0600000000000000" pitchFamily="50" charset="-128"/>
              </a:rPr>
              <a:t>５</a:t>
            </a:r>
            <a:r>
              <a:rPr lang="en-US" altLang="ja-JP" sz="3600" b="1" dirty="0">
                <a:latin typeface="HG丸ｺﾞｼｯｸM-PRO" panose="020F0600000000000000" pitchFamily="50" charset="-128"/>
                <a:ea typeface="HG丸ｺﾞｼｯｸM-PRO" panose="020F0600000000000000" pitchFamily="50" charset="-128"/>
              </a:rPr>
              <a:t>G)</a:t>
            </a:r>
            <a:endParaRPr lang="ja-JP" altLang="en-US" sz="3600" b="1" dirty="0">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131214" y="1236635"/>
            <a:ext cx="4492602" cy="461665"/>
          </a:xfrm>
          <a:prstGeom prst="rect">
            <a:avLst/>
          </a:prstGeom>
          <a:solidFill>
            <a:srgbClr val="FF99FF"/>
          </a:solidFill>
        </p:spPr>
        <p:txBody>
          <a:bodyPr wrap="square" rtlCol="0">
            <a:spAutoFit/>
          </a:bodyPr>
          <a:lstStyle/>
          <a:p>
            <a:r>
              <a:rPr lang="ja-JP" altLang="en-US" dirty="0"/>
              <a:t>最終レイアウトは前日準備で決定</a:t>
            </a:r>
            <a:endParaRPr kumimoji="1" lang="ja-JP" altLang="en-US" dirty="0"/>
          </a:p>
        </p:txBody>
      </p:sp>
      <p:grpSp>
        <p:nvGrpSpPr>
          <p:cNvPr id="44" name="Group 38"/>
          <p:cNvGrpSpPr>
            <a:grpSpLocks/>
          </p:cNvGrpSpPr>
          <p:nvPr/>
        </p:nvGrpSpPr>
        <p:grpSpPr bwMode="auto">
          <a:xfrm>
            <a:off x="5923900" y="2519730"/>
            <a:ext cx="1535113" cy="1255713"/>
            <a:chOff x="118" y="203"/>
            <a:chExt cx="74" cy="48"/>
          </a:xfrm>
        </p:grpSpPr>
        <p:sp>
          <p:nvSpPr>
            <p:cNvPr id="45" name="Rectangle 39"/>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46" name="Rectangle 40"/>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47" name="Rectangle 41"/>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48" name="Oval 43"/>
          <p:cNvSpPr>
            <a:spLocks noChangeArrowheads="1"/>
          </p:cNvSpPr>
          <p:nvPr/>
        </p:nvSpPr>
        <p:spPr bwMode="auto">
          <a:xfrm>
            <a:off x="6241456" y="2880093"/>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２</a:t>
            </a:r>
          </a:p>
        </p:txBody>
      </p:sp>
      <p:sp>
        <p:nvSpPr>
          <p:cNvPr id="49" name="Text Box 46"/>
          <p:cNvSpPr txBox="1">
            <a:spLocks noChangeArrowheads="1"/>
          </p:cNvSpPr>
          <p:nvPr/>
        </p:nvSpPr>
        <p:spPr bwMode="auto">
          <a:xfrm>
            <a:off x="5668247" y="2506725"/>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50" name="Text Box 46"/>
          <p:cNvSpPr txBox="1">
            <a:spLocks noChangeArrowheads="1"/>
          </p:cNvSpPr>
          <p:nvPr/>
        </p:nvSpPr>
        <p:spPr bwMode="auto">
          <a:xfrm>
            <a:off x="2394796" y="2015405"/>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茅野ｱﾄﾞﾊﾞｲｻﾞｰ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grpSp>
        <p:nvGrpSpPr>
          <p:cNvPr id="51" name="Group 34"/>
          <p:cNvGrpSpPr>
            <a:grpSpLocks/>
          </p:cNvGrpSpPr>
          <p:nvPr/>
        </p:nvGrpSpPr>
        <p:grpSpPr bwMode="auto">
          <a:xfrm>
            <a:off x="1236875" y="1877094"/>
            <a:ext cx="1531937" cy="1255713"/>
            <a:chOff x="118" y="203"/>
            <a:chExt cx="74" cy="48"/>
          </a:xfrm>
        </p:grpSpPr>
        <p:sp>
          <p:nvSpPr>
            <p:cNvPr id="52"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3"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4"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5" name="Oval 44"/>
          <p:cNvSpPr>
            <a:spLocks noChangeArrowheads="1"/>
          </p:cNvSpPr>
          <p:nvPr/>
        </p:nvSpPr>
        <p:spPr bwMode="auto">
          <a:xfrm>
            <a:off x="1552843" y="2266032"/>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１</a:t>
            </a:r>
          </a:p>
        </p:txBody>
      </p:sp>
      <p:sp>
        <p:nvSpPr>
          <p:cNvPr id="56" name="Text Box 47"/>
          <p:cNvSpPr txBox="1">
            <a:spLocks noChangeArrowheads="1"/>
          </p:cNvSpPr>
          <p:nvPr/>
        </p:nvSpPr>
        <p:spPr bwMode="auto">
          <a:xfrm>
            <a:off x="978336" y="1868179"/>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p>
        </p:txBody>
      </p:sp>
      <p:grpSp>
        <p:nvGrpSpPr>
          <p:cNvPr id="19" name="Group 34">
            <a:extLst>
              <a:ext uri="{FF2B5EF4-FFF2-40B4-BE49-F238E27FC236}">
                <a16:creationId xmlns:a16="http://schemas.microsoft.com/office/drawing/2014/main" id="{3DF39708-E854-532F-62E9-A238BE9F99D3}"/>
              </a:ext>
            </a:extLst>
          </p:cNvPr>
          <p:cNvGrpSpPr>
            <a:grpSpLocks/>
          </p:cNvGrpSpPr>
          <p:nvPr/>
        </p:nvGrpSpPr>
        <p:grpSpPr bwMode="auto">
          <a:xfrm>
            <a:off x="5925488" y="4478870"/>
            <a:ext cx="1531937" cy="1255713"/>
            <a:chOff x="118" y="203"/>
            <a:chExt cx="74" cy="48"/>
          </a:xfrm>
        </p:grpSpPr>
        <p:sp>
          <p:nvSpPr>
            <p:cNvPr id="20" name="Rectangle 35">
              <a:extLst>
                <a:ext uri="{FF2B5EF4-FFF2-40B4-BE49-F238E27FC236}">
                  <a16:creationId xmlns:a16="http://schemas.microsoft.com/office/drawing/2014/main" id="{5998FEEF-885C-6BCC-E6AB-20B92A11FFA7}"/>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1" name="Rectangle 36">
              <a:extLst>
                <a:ext uri="{FF2B5EF4-FFF2-40B4-BE49-F238E27FC236}">
                  <a16:creationId xmlns:a16="http://schemas.microsoft.com/office/drawing/2014/main" id="{EE90F352-1613-945A-EC49-B3E972090A9D}"/>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2" name="Rectangle 37">
              <a:extLst>
                <a:ext uri="{FF2B5EF4-FFF2-40B4-BE49-F238E27FC236}">
                  <a16:creationId xmlns:a16="http://schemas.microsoft.com/office/drawing/2014/main" id="{B8E56FC3-2487-34DB-DCA4-1177D449C6FE}"/>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23" name="Oval 44">
            <a:extLst>
              <a:ext uri="{FF2B5EF4-FFF2-40B4-BE49-F238E27FC236}">
                <a16:creationId xmlns:a16="http://schemas.microsoft.com/office/drawing/2014/main" id="{FB31AF1A-E384-9276-1265-5BD0CF8D8BD3}"/>
              </a:ext>
            </a:extLst>
          </p:cNvPr>
          <p:cNvSpPr>
            <a:spLocks noChangeArrowheads="1"/>
          </p:cNvSpPr>
          <p:nvPr/>
        </p:nvSpPr>
        <p:spPr bwMode="auto">
          <a:xfrm>
            <a:off x="6241456" y="4867808"/>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４</a:t>
            </a:r>
          </a:p>
        </p:txBody>
      </p:sp>
      <p:sp>
        <p:nvSpPr>
          <p:cNvPr id="24" name="Text Box 47">
            <a:extLst>
              <a:ext uri="{FF2B5EF4-FFF2-40B4-BE49-F238E27FC236}">
                <a16:creationId xmlns:a16="http://schemas.microsoft.com/office/drawing/2014/main" id="{F5E07AD4-29D0-60B4-A086-14108872D91B}"/>
              </a:ext>
            </a:extLst>
          </p:cNvPr>
          <p:cNvSpPr txBox="1">
            <a:spLocks noChangeArrowheads="1"/>
          </p:cNvSpPr>
          <p:nvPr/>
        </p:nvSpPr>
        <p:spPr bwMode="auto">
          <a:xfrm>
            <a:off x="5601638" y="4469955"/>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p>
        </p:txBody>
      </p:sp>
      <p:grpSp>
        <p:nvGrpSpPr>
          <p:cNvPr id="25" name="Group 34">
            <a:extLst>
              <a:ext uri="{FF2B5EF4-FFF2-40B4-BE49-F238E27FC236}">
                <a16:creationId xmlns:a16="http://schemas.microsoft.com/office/drawing/2014/main" id="{3DE64D89-1CFD-3BE4-C51B-91EB67BE30C9}"/>
              </a:ext>
            </a:extLst>
          </p:cNvPr>
          <p:cNvGrpSpPr>
            <a:grpSpLocks/>
          </p:cNvGrpSpPr>
          <p:nvPr/>
        </p:nvGrpSpPr>
        <p:grpSpPr bwMode="auto">
          <a:xfrm>
            <a:off x="1236875" y="5368452"/>
            <a:ext cx="1531937" cy="1255713"/>
            <a:chOff x="118" y="203"/>
            <a:chExt cx="74" cy="48"/>
          </a:xfrm>
        </p:grpSpPr>
        <p:sp>
          <p:nvSpPr>
            <p:cNvPr id="26" name="Rectangle 35">
              <a:extLst>
                <a:ext uri="{FF2B5EF4-FFF2-40B4-BE49-F238E27FC236}">
                  <a16:creationId xmlns:a16="http://schemas.microsoft.com/office/drawing/2014/main" id="{33D2376E-D2C6-D2C6-B28C-FCB626175E56}"/>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7" name="Rectangle 36">
              <a:extLst>
                <a:ext uri="{FF2B5EF4-FFF2-40B4-BE49-F238E27FC236}">
                  <a16:creationId xmlns:a16="http://schemas.microsoft.com/office/drawing/2014/main" id="{6BF3C116-DF6A-7AF9-83E0-E6231CFA8D9E}"/>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 name="Rectangle 37">
              <a:extLst>
                <a:ext uri="{FF2B5EF4-FFF2-40B4-BE49-F238E27FC236}">
                  <a16:creationId xmlns:a16="http://schemas.microsoft.com/office/drawing/2014/main" id="{31746300-B5D6-442A-4191-96099D1B5F02}"/>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29" name="Oval 44">
            <a:extLst>
              <a:ext uri="{FF2B5EF4-FFF2-40B4-BE49-F238E27FC236}">
                <a16:creationId xmlns:a16="http://schemas.microsoft.com/office/drawing/2014/main" id="{34DE6F2B-38F5-A62E-A4F0-2E77C0C28269}"/>
              </a:ext>
            </a:extLst>
          </p:cNvPr>
          <p:cNvSpPr>
            <a:spLocks noChangeArrowheads="1"/>
          </p:cNvSpPr>
          <p:nvPr/>
        </p:nvSpPr>
        <p:spPr bwMode="auto">
          <a:xfrm>
            <a:off x="1552843" y="5757390"/>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５</a:t>
            </a:r>
          </a:p>
        </p:txBody>
      </p:sp>
      <p:sp>
        <p:nvSpPr>
          <p:cNvPr id="30" name="Text Box 47">
            <a:extLst>
              <a:ext uri="{FF2B5EF4-FFF2-40B4-BE49-F238E27FC236}">
                <a16:creationId xmlns:a16="http://schemas.microsoft.com/office/drawing/2014/main" id="{3F363CA3-F899-79C0-0E32-BCA471F20818}"/>
              </a:ext>
            </a:extLst>
          </p:cNvPr>
          <p:cNvSpPr txBox="1">
            <a:spLocks noChangeArrowheads="1"/>
          </p:cNvSpPr>
          <p:nvPr/>
        </p:nvSpPr>
        <p:spPr bwMode="auto">
          <a:xfrm>
            <a:off x="937583" y="5371996"/>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p>
        </p:txBody>
      </p:sp>
      <p:grpSp>
        <p:nvGrpSpPr>
          <p:cNvPr id="31" name="Group 34">
            <a:extLst>
              <a:ext uri="{FF2B5EF4-FFF2-40B4-BE49-F238E27FC236}">
                <a16:creationId xmlns:a16="http://schemas.microsoft.com/office/drawing/2014/main" id="{A4C914B4-C001-E626-7684-B61878DE2866}"/>
              </a:ext>
            </a:extLst>
          </p:cNvPr>
          <p:cNvGrpSpPr>
            <a:grpSpLocks/>
          </p:cNvGrpSpPr>
          <p:nvPr/>
        </p:nvGrpSpPr>
        <p:grpSpPr bwMode="auto">
          <a:xfrm>
            <a:off x="1236875" y="3551378"/>
            <a:ext cx="1531937" cy="1255713"/>
            <a:chOff x="118" y="203"/>
            <a:chExt cx="74" cy="48"/>
          </a:xfrm>
        </p:grpSpPr>
        <p:sp>
          <p:nvSpPr>
            <p:cNvPr id="32" name="Rectangle 35">
              <a:extLst>
                <a:ext uri="{FF2B5EF4-FFF2-40B4-BE49-F238E27FC236}">
                  <a16:creationId xmlns:a16="http://schemas.microsoft.com/office/drawing/2014/main" id="{4AD3CB33-A655-EA69-B494-020064CD3F76}"/>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3" name="Rectangle 36">
              <a:extLst>
                <a:ext uri="{FF2B5EF4-FFF2-40B4-BE49-F238E27FC236}">
                  <a16:creationId xmlns:a16="http://schemas.microsoft.com/office/drawing/2014/main" id="{B47D17B2-231F-9B19-6B87-D6B8AE5EC2B3}"/>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4" name="Rectangle 37">
              <a:extLst>
                <a:ext uri="{FF2B5EF4-FFF2-40B4-BE49-F238E27FC236}">
                  <a16:creationId xmlns:a16="http://schemas.microsoft.com/office/drawing/2014/main" id="{ECA62C23-A234-1845-85FA-056B4BF85F25}"/>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5" name="Oval 44">
            <a:extLst>
              <a:ext uri="{FF2B5EF4-FFF2-40B4-BE49-F238E27FC236}">
                <a16:creationId xmlns:a16="http://schemas.microsoft.com/office/drawing/2014/main" id="{CD5F045A-AB87-F78D-FAE1-038061BAAFD5}"/>
              </a:ext>
            </a:extLst>
          </p:cNvPr>
          <p:cNvSpPr>
            <a:spLocks noChangeArrowheads="1"/>
          </p:cNvSpPr>
          <p:nvPr/>
        </p:nvSpPr>
        <p:spPr bwMode="auto">
          <a:xfrm>
            <a:off x="1552843" y="3940316"/>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３</a:t>
            </a:r>
          </a:p>
        </p:txBody>
      </p:sp>
      <p:sp>
        <p:nvSpPr>
          <p:cNvPr id="36" name="Text Box 47">
            <a:extLst>
              <a:ext uri="{FF2B5EF4-FFF2-40B4-BE49-F238E27FC236}">
                <a16:creationId xmlns:a16="http://schemas.microsoft.com/office/drawing/2014/main" id="{3C2A91D1-6216-E35D-B090-4B0E3D5D6181}"/>
              </a:ext>
            </a:extLst>
          </p:cNvPr>
          <p:cNvSpPr txBox="1">
            <a:spLocks noChangeArrowheads="1"/>
          </p:cNvSpPr>
          <p:nvPr/>
        </p:nvSpPr>
        <p:spPr bwMode="auto">
          <a:xfrm>
            <a:off x="935141" y="3542463"/>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p>
        </p:txBody>
      </p:sp>
      <p:sp>
        <p:nvSpPr>
          <p:cNvPr id="37" name="Text Box 46">
            <a:extLst>
              <a:ext uri="{FF2B5EF4-FFF2-40B4-BE49-F238E27FC236}">
                <a16:creationId xmlns:a16="http://schemas.microsoft.com/office/drawing/2014/main" id="{97003BB1-F979-9C2B-FF71-8DE73D5C80B0}"/>
              </a:ext>
            </a:extLst>
          </p:cNvPr>
          <p:cNvSpPr txBox="1">
            <a:spLocks noChangeArrowheads="1"/>
          </p:cNvSpPr>
          <p:nvPr/>
        </p:nvSpPr>
        <p:spPr bwMode="auto">
          <a:xfrm>
            <a:off x="5910060" y="6091713"/>
            <a:ext cx="23431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牧野ｱﾄﾞﾊﾞｲｻﾞｰ補助</a:t>
            </a:r>
            <a:endParaRPr kumimoji="0" lang="en-US" altLang="ja-JP" sz="1800" b="1" dirty="0">
              <a:latin typeface="HG丸ｺﾞｼｯｸM-PRO" panose="020F0600000000000000" pitchFamily="50" charset="-128"/>
              <a:ea typeface="HG丸ｺﾞｼｯｸM-PRO" panose="020F0600000000000000" pitchFamily="50" charset="-128"/>
            </a:endParaRPr>
          </a:p>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筧ﾄﾞﾊﾞｲｻﾞｰ補助</a:t>
            </a:r>
          </a:p>
        </p:txBody>
      </p:sp>
      <p:sp>
        <p:nvSpPr>
          <p:cNvPr id="38" name="Text Box 46">
            <a:extLst>
              <a:ext uri="{FF2B5EF4-FFF2-40B4-BE49-F238E27FC236}">
                <a16:creationId xmlns:a16="http://schemas.microsoft.com/office/drawing/2014/main" id="{33400308-2C38-50CB-22A8-FD38DF1B26C9}"/>
              </a:ext>
            </a:extLst>
          </p:cNvPr>
          <p:cNvSpPr txBox="1">
            <a:spLocks noChangeArrowheads="1"/>
          </p:cNvSpPr>
          <p:nvPr/>
        </p:nvSpPr>
        <p:spPr bwMode="auto">
          <a:xfrm>
            <a:off x="6503883" y="2132743"/>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花井ｱﾄﾞﾊﾞｲｻﾞｰ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39" name="Text Box 46">
            <a:extLst>
              <a:ext uri="{FF2B5EF4-FFF2-40B4-BE49-F238E27FC236}">
                <a16:creationId xmlns:a16="http://schemas.microsoft.com/office/drawing/2014/main" id="{8CC89EC0-7556-4B80-96BE-F36908BFB33A}"/>
              </a:ext>
            </a:extLst>
          </p:cNvPr>
          <p:cNvSpPr txBox="1">
            <a:spLocks noChangeArrowheads="1"/>
          </p:cNvSpPr>
          <p:nvPr/>
        </p:nvSpPr>
        <p:spPr bwMode="auto">
          <a:xfrm>
            <a:off x="2377515" y="3662250"/>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鬼武ｱﾄﾞﾊﾞｲｻﾞｰ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40" name="Text Box 46">
            <a:extLst>
              <a:ext uri="{FF2B5EF4-FFF2-40B4-BE49-F238E27FC236}">
                <a16:creationId xmlns:a16="http://schemas.microsoft.com/office/drawing/2014/main" id="{9AF817AC-A2E1-2ADC-3AAD-95E4EA5B6AF5}"/>
              </a:ext>
            </a:extLst>
          </p:cNvPr>
          <p:cNvSpPr txBox="1">
            <a:spLocks noChangeArrowheads="1"/>
          </p:cNvSpPr>
          <p:nvPr/>
        </p:nvSpPr>
        <p:spPr bwMode="auto">
          <a:xfrm>
            <a:off x="6503883" y="4092602"/>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鯉江ｱﾄﾞﾊﾞｲｻﾞｰ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41" name="Text Box 46">
            <a:extLst>
              <a:ext uri="{FF2B5EF4-FFF2-40B4-BE49-F238E27FC236}">
                <a16:creationId xmlns:a16="http://schemas.microsoft.com/office/drawing/2014/main" id="{660AEDFA-1AB1-28A9-64E3-DB4D985F99CE}"/>
              </a:ext>
            </a:extLst>
          </p:cNvPr>
          <p:cNvSpPr txBox="1">
            <a:spLocks noChangeArrowheads="1"/>
          </p:cNvSpPr>
          <p:nvPr/>
        </p:nvSpPr>
        <p:spPr bwMode="auto">
          <a:xfrm>
            <a:off x="2511335" y="5425722"/>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横畑ｱﾄﾞﾊﾞｲｻﾞｰ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：５分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：２分（全員が決意表明する）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：２分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９分／グループ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extLst>
              <p:ext uri="{D42A27DB-BD31-4B8C-83A1-F6EECF244321}">
                <p14:modId xmlns:p14="http://schemas.microsoft.com/office/powerpoint/2010/main" val="315080207"/>
              </p:ext>
            </p:extLst>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7" name="Rectangle 95"/>
          <p:cNvSpPr>
            <a:spLocks noChangeArrowheads="1"/>
          </p:cNvSpPr>
          <p:nvPr/>
        </p:nvSpPr>
        <p:spPr bwMode="auto">
          <a:xfrm>
            <a:off x="6868277" y="1370640"/>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37791" y="526760"/>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渡辺副世話人</a:t>
            </a:r>
          </a:p>
        </p:txBody>
      </p:sp>
      <p:sp>
        <p:nvSpPr>
          <p:cNvPr id="3089" name="Text Box 97"/>
          <p:cNvSpPr txBox="1">
            <a:spLocks noChangeArrowheads="1"/>
          </p:cNvSpPr>
          <p:nvPr/>
        </p:nvSpPr>
        <p:spPr bwMode="auto">
          <a:xfrm>
            <a:off x="6084168" y="977979"/>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服部チーフ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504</a:t>
            </a:r>
            <a:r>
              <a:rPr lang="ja-JP" altLang="en-US" sz="3600" b="1" dirty="0">
                <a:latin typeface="HG丸ｺﾞｼｯｸM-PRO" panose="020F0600000000000000" pitchFamily="50" charset="-128"/>
                <a:ea typeface="HG丸ｺﾞｼｯｸM-PRO" panose="020F0600000000000000" pitchFamily="50" charset="-128"/>
              </a:rPr>
              <a:t>研修室レイアウト</a:t>
            </a:r>
            <a:r>
              <a:rPr lang="en-US" altLang="ja-JP" sz="3600" b="1" dirty="0">
                <a:latin typeface="HG丸ｺﾞｼｯｸM-PRO" panose="020F0600000000000000" pitchFamily="50" charset="-128"/>
                <a:ea typeface="HG丸ｺﾞｼｯｸM-PRO" panose="020F0600000000000000" pitchFamily="50" charset="-128"/>
              </a:rPr>
              <a:t>(</a:t>
            </a:r>
            <a:r>
              <a:rPr lang="ja-JP" altLang="en-US" sz="3600" b="1" dirty="0">
                <a:latin typeface="HG丸ｺﾞｼｯｸM-PRO" panose="020F0600000000000000" pitchFamily="50" charset="-128"/>
                <a:ea typeface="HG丸ｺﾞｼｯｸM-PRO" panose="020F0600000000000000" pitchFamily="50" charset="-128"/>
              </a:rPr>
              <a:t>２</a:t>
            </a:r>
            <a:r>
              <a:rPr lang="en-US" altLang="ja-JP" sz="3600" b="1" dirty="0">
                <a:latin typeface="HG丸ｺﾞｼｯｸM-PRO" panose="020F0600000000000000" pitchFamily="50" charset="-128"/>
                <a:ea typeface="HG丸ｺﾞｼｯｸM-PRO" panose="020F0600000000000000" pitchFamily="50" charset="-128"/>
              </a:rPr>
              <a:t>G)</a:t>
            </a:r>
            <a:endParaRPr lang="ja-JP" altLang="en-US" sz="3600" b="1" dirty="0">
              <a:latin typeface="HG丸ｺﾞｼｯｸM-PRO" panose="020F0600000000000000" pitchFamily="50" charset="-128"/>
              <a:ea typeface="HG丸ｺﾞｼｯｸM-PRO" panose="020F0600000000000000" pitchFamily="50" charset="-128"/>
            </a:endParaRPr>
          </a:p>
        </p:txBody>
      </p:sp>
      <p:sp>
        <p:nvSpPr>
          <p:cNvPr id="2" name="テキスト ボックス 1"/>
          <p:cNvSpPr txBox="1"/>
          <p:nvPr/>
        </p:nvSpPr>
        <p:spPr>
          <a:xfrm>
            <a:off x="574698" y="1374874"/>
            <a:ext cx="4492602" cy="461665"/>
          </a:xfrm>
          <a:prstGeom prst="rect">
            <a:avLst/>
          </a:prstGeom>
          <a:solidFill>
            <a:srgbClr val="FF99FF"/>
          </a:solidFill>
        </p:spPr>
        <p:txBody>
          <a:bodyPr wrap="square" rtlCol="0">
            <a:spAutoFit/>
          </a:bodyPr>
          <a:lstStyle/>
          <a:p>
            <a:r>
              <a:rPr lang="ja-JP" altLang="en-US" dirty="0"/>
              <a:t>最終レイアウトは前日準備で決定</a:t>
            </a:r>
            <a:endParaRPr kumimoji="1" lang="ja-JP" altLang="en-US" dirty="0"/>
          </a:p>
        </p:txBody>
      </p:sp>
      <p:grpSp>
        <p:nvGrpSpPr>
          <p:cNvPr id="44" name="Group 38"/>
          <p:cNvGrpSpPr>
            <a:grpSpLocks/>
          </p:cNvGrpSpPr>
          <p:nvPr/>
        </p:nvGrpSpPr>
        <p:grpSpPr bwMode="auto">
          <a:xfrm>
            <a:off x="6636454" y="2601874"/>
            <a:ext cx="1535113" cy="1255713"/>
            <a:chOff x="118" y="203"/>
            <a:chExt cx="74" cy="48"/>
          </a:xfrm>
        </p:grpSpPr>
        <p:sp>
          <p:nvSpPr>
            <p:cNvPr id="45" name="Rectangle 39"/>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46" name="Rectangle 40"/>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47" name="Rectangle 41"/>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48" name="Oval 43"/>
          <p:cNvSpPr>
            <a:spLocks noChangeArrowheads="1"/>
          </p:cNvSpPr>
          <p:nvPr/>
        </p:nvSpPr>
        <p:spPr bwMode="auto">
          <a:xfrm>
            <a:off x="6996817" y="2962237"/>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６</a:t>
            </a:r>
          </a:p>
        </p:txBody>
      </p:sp>
      <p:sp>
        <p:nvSpPr>
          <p:cNvPr id="49" name="Text Box 46"/>
          <p:cNvSpPr txBox="1">
            <a:spLocks noChangeArrowheads="1"/>
          </p:cNvSpPr>
          <p:nvPr/>
        </p:nvSpPr>
        <p:spPr bwMode="auto">
          <a:xfrm>
            <a:off x="6380800" y="2588869"/>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50" name="Text Box 46"/>
          <p:cNvSpPr txBox="1">
            <a:spLocks noChangeArrowheads="1"/>
          </p:cNvSpPr>
          <p:nvPr/>
        </p:nvSpPr>
        <p:spPr bwMode="auto">
          <a:xfrm>
            <a:off x="4309100" y="2597224"/>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倉内ｱﾄﾞﾊﾞｲｻﾞｰ</a:t>
            </a:r>
          </a:p>
        </p:txBody>
      </p:sp>
      <p:grpSp>
        <p:nvGrpSpPr>
          <p:cNvPr id="51" name="Group 34"/>
          <p:cNvGrpSpPr>
            <a:grpSpLocks/>
          </p:cNvGrpSpPr>
          <p:nvPr/>
        </p:nvGrpSpPr>
        <p:grpSpPr bwMode="auto">
          <a:xfrm>
            <a:off x="562832" y="3539616"/>
            <a:ext cx="1531937" cy="1255713"/>
            <a:chOff x="118" y="203"/>
            <a:chExt cx="74" cy="48"/>
          </a:xfrm>
        </p:grpSpPr>
        <p:sp>
          <p:nvSpPr>
            <p:cNvPr id="52"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3"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4"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5" name="Oval 44"/>
          <p:cNvSpPr>
            <a:spLocks noChangeArrowheads="1"/>
          </p:cNvSpPr>
          <p:nvPr/>
        </p:nvSpPr>
        <p:spPr bwMode="auto">
          <a:xfrm>
            <a:off x="873982" y="3928554"/>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７</a:t>
            </a:r>
          </a:p>
        </p:txBody>
      </p:sp>
      <p:sp>
        <p:nvSpPr>
          <p:cNvPr id="56" name="Text Box 47"/>
          <p:cNvSpPr txBox="1">
            <a:spLocks noChangeArrowheads="1"/>
          </p:cNvSpPr>
          <p:nvPr/>
        </p:nvSpPr>
        <p:spPr bwMode="auto">
          <a:xfrm>
            <a:off x="293985" y="3530701"/>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p>
        </p:txBody>
      </p:sp>
      <p:sp>
        <p:nvSpPr>
          <p:cNvPr id="57" name="Text Box 47"/>
          <p:cNvSpPr txBox="1">
            <a:spLocks noChangeArrowheads="1"/>
          </p:cNvSpPr>
          <p:nvPr/>
        </p:nvSpPr>
        <p:spPr bwMode="auto">
          <a:xfrm>
            <a:off x="2288300" y="3561901"/>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坂口ｱﾄﾞﾊﾞｲｻﾞｰ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3" name="Text Box 47">
            <a:extLst>
              <a:ext uri="{FF2B5EF4-FFF2-40B4-BE49-F238E27FC236}">
                <a16:creationId xmlns:a16="http://schemas.microsoft.com/office/drawing/2014/main" id="{9C723D53-505A-8D5C-0148-E14528E0C988}"/>
              </a:ext>
            </a:extLst>
          </p:cNvPr>
          <p:cNvSpPr txBox="1">
            <a:spLocks noChangeArrowheads="1"/>
          </p:cNvSpPr>
          <p:nvPr/>
        </p:nvSpPr>
        <p:spPr bwMode="auto">
          <a:xfrm>
            <a:off x="4595782" y="5523761"/>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田村ｱﾄﾞﾊﾞｲｻﾞｰ補助</a:t>
            </a:r>
            <a:endParaRPr kumimoji="0" lang="en-US" altLang="ja-JP" sz="1800" b="1"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840412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3394973835"/>
              </p:ext>
            </p:extLst>
          </p:nvPr>
        </p:nvGraphicFramePr>
        <p:xfrm>
          <a:off x="323528" y="692696"/>
          <a:ext cx="8496944" cy="5995619"/>
        </p:xfrm>
        <a:graphic>
          <a:graphicData uri="http://schemas.openxmlformats.org/drawingml/2006/table">
            <a:tbl>
              <a:tblPr firstRow="1" firstCol="1" lastRow="1" lastCol="1" bandRow="1" bandCol="1"/>
              <a:tblGrid>
                <a:gridCol w="250845">
                  <a:extLst>
                    <a:ext uri="{9D8B030D-6E8A-4147-A177-3AD203B41FA5}">
                      <a16:colId xmlns:a16="http://schemas.microsoft.com/office/drawing/2014/main" val="2072181136"/>
                    </a:ext>
                  </a:extLst>
                </a:gridCol>
                <a:gridCol w="2230006">
                  <a:extLst>
                    <a:ext uri="{9D8B030D-6E8A-4147-A177-3AD203B41FA5}">
                      <a16:colId xmlns:a16="http://schemas.microsoft.com/office/drawing/2014/main" val="4173977822"/>
                    </a:ext>
                  </a:extLst>
                </a:gridCol>
                <a:gridCol w="6016093">
                  <a:extLst>
                    <a:ext uri="{9D8B030D-6E8A-4147-A177-3AD203B41FA5}">
                      <a16:colId xmlns:a16="http://schemas.microsoft.com/office/drawing/2014/main" val="169731059"/>
                    </a:ext>
                  </a:extLst>
                </a:gridCol>
              </a:tblGrid>
              <a:tr h="251345">
                <a:tc>
                  <a:txBody>
                    <a:bodyPr/>
                    <a:lstStyle/>
                    <a:p>
                      <a:pPr algn="ctr">
                        <a:lnSpc>
                          <a:spcPts val="1800"/>
                        </a:lnSpc>
                        <a:spcAft>
                          <a:spcPts val="0"/>
                        </a:spcAft>
                      </a:pPr>
                      <a:r>
                        <a:rPr lang="ja-JP" sz="1100">
                          <a:solidFill>
                            <a:srgbClr val="000000"/>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日</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dirty="0">
                          <a:solidFill>
                            <a:srgbClr val="000000"/>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時　間</a:t>
                      </a:r>
                      <a:endPar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a:solidFill>
                            <a:srgbClr val="000000"/>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内　　　　　　容</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1271437"/>
                  </a:ext>
                </a:extLst>
              </a:tr>
              <a:tr h="302419">
                <a:tc rowSpan="6">
                  <a:txBody>
                    <a:bodyPr/>
                    <a:lstStyle/>
                    <a:p>
                      <a:pPr algn="ctr">
                        <a:lnSpc>
                          <a:spcPct val="150000"/>
                        </a:lnSpc>
                        <a:spcAft>
                          <a:spcPts val="0"/>
                        </a:spcAft>
                      </a:pPr>
                      <a:r>
                        <a:rPr lang="en-US" sz="1100">
                          <a:effectLst/>
                          <a:latin typeface="ＭＳ ゴシック" panose="020B0609070205080204" pitchFamily="49" charset="-128"/>
                          <a:ea typeface="HG丸ｺﾞｼｯｸM-PRO" panose="020F0600000000000000" pitchFamily="50" charset="-128"/>
                          <a:cs typeface="Times New Roman" panose="02020603050405020304" pitchFamily="18" charset="0"/>
                        </a:rPr>
                        <a:t>1</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日</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目</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n-ea"/>
                          <a:ea typeface="+mn-ea"/>
                          <a:cs typeface="Times New Roman" panose="02020603050405020304" pitchFamily="18" charset="0"/>
                        </a:rPr>
                        <a:t>11:45</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12:00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(15</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グループ討論の進め方の説明　（チーフアドバイザー）</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5339535"/>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12:00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12:30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(30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自己紹介・ウォーミングアップ</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5456314"/>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12:30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13:20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(50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昼食　休憩</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4937663"/>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13:20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13:40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(20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2700020" algn="ctr"/>
                          <a:tab pos="5400040" algn="r"/>
                          <a:tab pos="533400" algn="l"/>
                        </a:tabLst>
                      </a:pPr>
                      <a:r>
                        <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グループの旗づくり（役割分担など）</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7838443"/>
                  </a:ext>
                </a:extLst>
              </a:tr>
              <a:tr h="3780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13:40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17:00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(200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「推進者としてあるべき姿」の統一認識と重要行動ポイントの選定</a:t>
                      </a:r>
                    </a:p>
                    <a:p>
                      <a:pPr algn="just">
                        <a:lnSpc>
                          <a:spcPct val="1500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（適宜休憩）</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3662993"/>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17:10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18:30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(80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情報交流会（</a:t>
                      </a:r>
                      <a:r>
                        <a:rPr lang="ja-JP" altLang="en-US"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各コース別</a:t>
                      </a: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3039754"/>
                  </a:ext>
                </a:extLst>
              </a:tr>
              <a:tr h="302419">
                <a:tc rowSpan="11">
                  <a:txBody>
                    <a:bodyPr/>
                    <a:lstStyle/>
                    <a:p>
                      <a:pPr algn="ctr">
                        <a:lnSpc>
                          <a:spcPct val="150000"/>
                        </a:lnSpc>
                        <a:spcAft>
                          <a:spcPts val="0"/>
                        </a:spcAft>
                      </a:pPr>
                      <a:r>
                        <a:rPr lang="ja-JP" sz="1100">
                          <a:solidFill>
                            <a:srgbClr val="000000"/>
                          </a:solidFill>
                          <a:effectLst/>
                          <a:latin typeface="HG丸ｺﾞｼｯｸM-PRO" panose="020F0600000000000000" pitchFamily="50" charset="-128"/>
                          <a:ea typeface="ＭＳ ゴシック" panose="020B0609070205080204" pitchFamily="49" charset="-128"/>
                          <a:cs typeface="Times New Roman" panose="02020603050405020304" pitchFamily="18" charset="0"/>
                        </a:rPr>
                        <a:t>２</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solidFill>
                            <a:srgbClr val="000000"/>
                          </a:solidFill>
                          <a:effectLst/>
                          <a:latin typeface="HG丸ｺﾞｼｯｸM-PRO" panose="020F0600000000000000" pitchFamily="50" charset="-128"/>
                          <a:ea typeface="ＭＳ ゴシック" panose="020B0609070205080204" pitchFamily="49" charset="-128"/>
                          <a:cs typeface="Times New Roman" panose="02020603050405020304" pitchFamily="18" charset="0"/>
                        </a:rPr>
                        <a:t>日</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solidFill>
                            <a:srgbClr val="000000"/>
                          </a:solidFill>
                          <a:effectLst/>
                          <a:latin typeface="HG丸ｺﾞｼｯｸM-PRO" panose="020F0600000000000000" pitchFamily="50" charset="-128"/>
                          <a:ea typeface="ＭＳ ゴシック" panose="020B0609070205080204" pitchFamily="49" charset="-128"/>
                          <a:cs typeface="Times New Roman" panose="02020603050405020304" pitchFamily="18" charset="0"/>
                        </a:rPr>
                        <a:t>目</a:t>
                      </a:r>
                      <a:endPar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n-ea"/>
                          <a:ea typeface="+mn-ea"/>
                          <a:cs typeface="Times New Roman" panose="02020603050405020304" pitchFamily="18" charset="0"/>
                        </a:rPr>
                        <a:t>9:20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9:25</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(5</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事務連絡（推進者コース全体）</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9635898"/>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9:25</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10:20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(55</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現状の姿と問題点（課題）の明確化</a:t>
                      </a:r>
                    </a:p>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※活動推進マトリックス表の作成</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6524972"/>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10:20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11:20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(60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推進者として「やるべき事（方策）」の洗い出し</a:t>
                      </a:r>
                    </a:p>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※活動推進マトリックス表の作成（適宜休憩）</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2896326"/>
                  </a:ext>
                </a:extLst>
              </a:tr>
              <a:tr h="302419">
                <a:tc vMerge="1">
                  <a:txBody>
                    <a:bodyPr/>
                    <a:lstStyle/>
                    <a:p>
                      <a:endParaRPr kumimoji="1" lang="ja-JP" altLang="en-US"/>
                    </a:p>
                  </a:txBody>
                  <a:tcPr/>
                </a:tc>
                <a:tc>
                  <a:txBody>
                    <a:bodyPr/>
                    <a:lstStyle/>
                    <a:p>
                      <a:pPr algn="ctr">
                        <a:spcAft>
                          <a:spcPts val="0"/>
                        </a:spcAft>
                      </a:pPr>
                      <a:r>
                        <a:rPr lang="en-US" sz="1100">
                          <a:effectLst/>
                          <a:latin typeface="+mn-ea"/>
                          <a:ea typeface="+mn-ea"/>
                          <a:cs typeface="Times New Roman" panose="02020603050405020304" pitchFamily="18" charset="0"/>
                        </a:rPr>
                        <a:t>11:20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12:00</a:t>
                      </a:r>
                      <a:endParaRPr lang="ja-JP" sz="11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(40</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10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活動推進マトリックス表の充実とまとめ</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579905"/>
                  </a:ext>
                </a:extLst>
              </a:tr>
              <a:tr h="302419">
                <a:tc vMerge="1">
                  <a:txBody>
                    <a:bodyPr/>
                    <a:lstStyle/>
                    <a:p>
                      <a:endParaRPr kumimoji="1" lang="ja-JP" altLang="en-US"/>
                    </a:p>
                  </a:txBody>
                  <a:tcPr/>
                </a:tc>
                <a:tc>
                  <a:txBody>
                    <a:bodyPr/>
                    <a:lstStyle/>
                    <a:p>
                      <a:pPr algn="ctr">
                        <a:spcAft>
                          <a:spcPts val="0"/>
                        </a:spcAft>
                      </a:pPr>
                      <a:r>
                        <a:rPr lang="en-US" sz="1100">
                          <a:effectLst/>
                          <a:latin typeface="+mn-ea"/>
                          <a:ea typeface="+mn-ea"/>
                          <a:cs typeface="Times New Roman" panose="02020603050405020304" pitchFamily="18" charset="0"/>
                        </a:rPr>
                        <a:t>12:00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12:50</a:t>
                      </a:r>
                      <a:endParaRPr lang="ja-JP" sz="11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(50</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10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昼食 休憩</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1931662"/>
                  </a:ext>
                </a:extLst>
              </a:tr>
              <a:tr h="302419">
                <a:tc vMerge="1">
                  <a:txBody>
                    <a:bodyPr/>
                    <a:lstStyle/>
                    <a:p>
                      <a:endParaRPr kumimoji="1" lang="ja-JP" altLang="en-US"/>
                    </a:p>
                  </a:txBody>
                  <a:tcPr/>
                </a:tc>
                <a:tc>
                  <a:txBody>
                    <a:bodyPr/>
                    <a:lstStyle/>
                    <a:p>
                      <a:pPr algn="ctr">
                        <a:spcAft>
                          <a:spcPts val="0"/>
                        </a:spcAft>
                      </a:pPr>
                      <a:r>
                        <a:rPr lang="en-US" sz="1100">
                          <a:effectLst/>
                          <a:latin typeface="+mn-ea"/>
                          <a:ea typeface="+mn-ea"/>
                          <a:cs typeface="Times New Roman" panose="02020603050405020304" pitchFamily="18" charset="0"/>
                        </a:rPr>
                        <a:t>12:50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13:20</a:t>
                      </a:r>
                      <a:endParaRPr lang="ja-JP" sz="11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(30</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10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グループ討論のまとめと発表準備</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5759702"/>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13:20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14:</a:t>
                      </a:r>
                      <a:r>
                        <a:rPr lang="en-US" altLang="ja-JP" sz="1100" dirty="0">
                          <a:effectLst/>
                          <a:latin typeface="+mn-ea"/>
                          <a:ea typeface="+mn-ea"/>
                          <a:cs typeface="Times New Roman" panose="02020603050405020304" pitchFamily="18" charset="0"/>
                        </a:rPr>
                        <a:t>4</a:t>
                      </a:r>
                      <a:r>
                        <a:rPr lang="en-US" sz="1100" dirty="0">
                          <a:effectLst/>
                          <a:latin typeface="+mn-ea"/>
                          <a:ea typeface="+mn-ea"/>
                          <a:cs typeface="Times New Roman" panose="02020603050405020304" pitchFamily="18" charset="0"/>
                        </a:rPr>
                        <a:t>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a:t>
                      </a:r>
                      <a:r>
                        <a:rPr lang="en-US" altLang="ja-JP" sz="1100" dirty="0">
                          <a:effectLst/>
                          <a:latin typeface="+mn-ea"/>
                          <a:ea typeface="+mn-ea"/>
                          <a:cs typeface="Times New Roman" panose="02020603050405020304" pitchFamily="18" charset="0"/>
                        </a:rPr>
                        <a:t>8</a:t>
                      </a:r>
                      <a:r>
                        <a:rPr lang="en-US" sz="1100" dirty="0">
                          <a:effectLst/>
                          <a:latin typeface="+mn-ea"/>
                          <a:ea typeface="+mn-ea"/>
                          <a:cs typeface="Times New Roman" panose="02020603050405020304" pitchFamily="18" charset="0"/>
                        </a:rPr>
                        <a:t>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ＧＤ結果発表　講評（代表サークル選出）コース別なんでも相談</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711963"/>
                  </a:ext>
                </a:extLst>
              </a:tr>
              <a:tr h="335126">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14:</a:t>
                      </a:r>
                      <a:r>
                        <a:rPr lang="en-US" altLang="ja-JP" sz="1100" dirty="0">
                          <a:effectLst/>
                          <a:latin typeface="+mn-ea"/>
                          <a:ea typeface="+mn-ea"/>
                          <a:cs typeface="Times New Roman" panose="02020603050405020304" pitchFamily="18" charset="0"/>
                        </a:rPr>
                        <a:t>4</a:t>
                      </a:r>
                      <a:r>
                        <a:rPr lang="en-US" sz="1100" dirty="0">
                          <a:effectLst/>
                          <a:latin typeface="+mn-ea"/>
                          <a:ea typeface="+mn-ea"/>
                          <a:cs typeface="Times New Roman" panose="02020603050405020304" pitchFamily="18" charset="0"/>
                        </a:rPr>
                        <a:t>0</a:t>
                      </a:r>
                      <a:r>
                        <a:rPr lang="ja-JP" sz="1100" dirty="0">
                          <a:effectLst/>
                          <a:latin typeface="+mn-ea"/>
                          <a:ea typeface="+mn-ea"/>
                          <a:cs typeface="Times New Roman" panose="02020603050405020304" pitchFamily="18" charset="0"/>
                        </a:rPr>
                        <a:t>～</a:t>
                      </a:r>
                      <a:r>
                        <a:rPr lang="en-US" altLang="ja-JP" sz="1100" dirty="0">
                          <a:effectLst/>
                          <a:latin typeface="+mn-ea"/>
                          <a:ea typeface="+mn-ea"/>
                          <a:cs typeface="Times New Roman" panose="02020603050405020304" pitchFamily="18" charset="0"/>
                        </a:rPr>
                        <a:t>15:10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(30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私のＱＣサークル推進計画書の作成</a:t>
                      </a:r>
                    </a:p>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15:05</a:t>
                      </a: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コース別研修閉会あいさつ（会場世話人）</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6829642"/>
                  </a:ext>
                </a:extLst>
              </a:tr>
              <a:tr h="302419">
                <a:tc vMerge="1">
                  <a:txBody>
                    <a:bodyPr/>
                    <a:lstStyle/>
                    <a:p>
                      <a:endParaRPr kumimoji="1" lang="ja-JP" altLang="en-US"/>
                    </a:p>
                  </a:txBody>
                  <a:tcPr/>
                </a:tc>
                <a:tc>
                  <a:txBody>
                    <a:bodyPr/>
                    <a:lstStyle/>
                    <a:p>
                      <a:pPr algn="ctr">
                        <a:spcAft>
                          <a:spcPts val="0"/>
                        </a:spcAft>
                      </a:pPr>
                      <a:r>
                        <a:rPr lang="en-US" altLang="ja-JP" sz="1100" dirty="0">
                          <a:effectLst/>
                          <a:latin typeface="+mn-ea"/>
                          <a:ea typeface="+mn-ea"/>
                          <a:cs typeface="Times New Roman" panose="02020603050405020304" pitchFamily="18" charset="0"/>
                        </a:rPr>
                        <a:t>15:10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15:20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(10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会場移動</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893924"/>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15:20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16:20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(60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合同発表会　全体なんでも相談　総評</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2778359"/>
                  </a:ext>
                </a:extLst>
              </a:tr>
              <a:tr h="30241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16:20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16:30</a:t>
                      </a:r>
                      <a:endParaRPr lang="ja-JP" sz="11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(10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100" dirty="0">
                        <a:effectLst/>
                        <a:latin typeface="+mn-ea"/>
                        <a:ea typeface="+mn-ea"/>
                        <a:cs typeface="Times New Roman" panose="02020603050405020304" pitchFamily="18" charset="0"/>
                      </a:endParaRP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閉会挨拶　アンケート記入　解散</a:t>
                      </a:r>
                    </a:p>
                  </a:txBody>
                  <a:tcPr marL="43150" marR="431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9915302"/>
                  </a:ext>
                </a:extLst>
              </a:tr>
            </a:tbl>
          </a:graphicData>
        </a:graphic>
      </p:graphicFrame>
      <p:sp>
        <p:nvSpPr>
          <p:cNvPr id="6"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sp>
        <p:nvSpPr>
          <p:cNvPr id="4" name="正方形/長方形 3"/>
          <p:cNvSpPr/>
          <p:nvPr/>
        </p:nvSpPr>
        <p:spPr>
          <a:xfrm>
            <a:off x="6804248" y="3407734"/>
            <a:ext cx="1935815" cy="215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r"/>
            <a:r>
              <a:rPr kumimoji="1" lang="ja-JP" altLang="en-US" sz="1400" b="1" dirty="0">
                <a:solidFill>
                  <a:srgbClr val="FF0000"/>
                </a:solidFill>
              </a:rPr>
              <a:t>飲み物</a:t>
            </a:r>
            <a:r>
              <a:rPr lang="ja-JP" altLang="en-US" sz="1400" b="1" dirty="0">
                <a:solidFill>
                  <a:srgbClr val="FF0000"/>
                </a:solidFill>
              </a:rPr>
              <a:t>配布</a:t>
            </a:r>
            <a:endParaRPr kumimoji="1" lang="ja-JP" altLang="en-US" sz="1400" b="1" dirty="0">
              <a:solidFill>
                <a:srgbClr val="FF0000"/>
              </a:solidFill>
            </a:endParaRPr>
          </a:p>
        </p:txBody>
      </p:sp>
    </p:spTree>
    <p:extLst>
      <p:ext uri="{BB962C8B-B14F-4D97-AF65-F5344CB8AC3E}">
        <p14:creationId xmlns:p14="http://schemas.microsoft.com/office/powerpoint/2010/main" val="3256616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533400"/>
            <a:ext cx="8686800" cy="174466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a:solidFill>
                  <a:schemeClr val="accent2"/>
                </a:solidFill>
                <a:latin typeface="Meiryo UI" panose="020B0604030504040204" pitchFamily="50" charset="-128"/>
                <a:ea typeface="Meiryo UI" panose="020B0604030504040204" pitchFamily="50" charset="-128"/>
                <a:cs typeface="Meiryo UI" panose="020B0604030504040204" pitchFamily="50" charset="-128"/>
              </a:rPr>
              <a:t>研修目的</a:t>
            </a:r>
          </a:p>
          <a:p>
            <a:pPr eaLnBrk="1" hangingPunct="1">
              <a:spcBef>
                <a:spcPct val="50000"/>
              </a:spcBef>
              <a:buFontTx/>
              <a:buNone/>
            </a:pPr>
            <a:r>
              <a:rPr lang="ja-JP" altLang="en-US" sz="2400" b="1">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推進者としての「あるべき姿」から「やるべき事」を考え、討論で出された意見や発表内容、他社との情報交換から、個人の具体的な推進計画を考える</a:t>
            </a:r>
          </a:p>
        </p:txBody>
      </p:sp>
      <p:sp>
        <p:nvSpPr>
          <p:cNvPr id="6147" name="Text Box 3"/>
          <p:cNvSpPr txBox="1">
            <a:spLocks noChangeArrowheads="1"/>
          </p:cNvSpPr>
          <p:nvPr/>
        </p:nvSpPr>
        <p:spPr bwMode="auto">
          <a:xfrm>
            <a:off x="533400" y="3124200"/>
            <a:ext cx="81534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一口に「推進者」と言ってもその範囲は広く、事業所や部の推進担当者、課単位の推進者、サークルに密着した推進者（コーチ、サークル長など）、全社の推進事務局の立場などさまざまです。　今回のグループ討論は、直接サークルを見る推進者の立場で議論を進めてください。</a:t>
            </a: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これからグループ討論をスムーズに進めていくためには、メンバー全員で、「推進者のあるべき姿」を再認識し、明確にする必要があります。</a:t>
            </a: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14600" y="2362200"/>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6" name="テキスト ボックス 5">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B46F3707-E1D0-5DF0-5BAE-EF2A696DD5F7}"/>
              </a:ext>
            </a:extLst>
          </p:cNvPr>
          <p:cNvPicPr>
            <a:picLocks noChangeAspect="1"/>
          </p:cNvPicPr>
          <p:nvPr/>
        </p:nvPicPr>
        <p:blipFill>
          <a:blip r:embed="rId2"/>
          <a:stretch>
            <a:fillRect/>
          </a:stretch>
        </p:blipFill>
        <p:spPr>
          <a:xfrm>
            <a:off x="5240343" y="1154490"/>
            <a:ext cx="3793105" cy="5137750"/>
          </a:xfrm>
          <a:prstGeom prst="rect">
            <a:avLst/>
          </a:prstGeom>
          <a:ln>
            <a:solidFill>
              <a:schemeClr val="tx1"/>
            </a:solidFill>
          </a:ln>
        </p:spPr>
      </p:pic>
      <p:sp>
        <p:nvSpPr>
          <p:cNvPr id="7170" name="Text Box 2"/>
          <p:cNvSpPr txBox="1">
            <a:spLocks noChangeArrowheads="1"/>
          </p:cNvSpPr>
          <p:nvPr/>
        </p:nvSpPr>
        <p:spPr bwMode="auto">
          <a:xfrm>
            <a:off x="26450" y="620688"/>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20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「自己紹介カード」を活用。</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sp>
        <p:nvSpPr>
          <p:cNvPr id="5" name="テキスト ボックス 4">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4221088"/>
            <a:ext cx="2636912" cy="2636912"/>
          </a:xfrm>
          <a:prstGeom prst="rect">
            <a:avLst/>
          </a:prstGeom>
        </p:spPr>
      </p:pic>
    </p:spTree>
    <p:extLst>
      <p:ext uri="{BB962C8B-B14F-4D97-AF65-F5344CB8AC3E}">
        <p14:creationId xmlns:p14="http://schemas.microsoft.com/office/powerpoint/2010/main" val="3795464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6920484" cy="461665"/>
          </a:xfrm>
          <a:prstGeom prst="rect">
            <a:avLst/>
          </a:prstGeom>
          <a:noFill/>
        </p:spPr>
        <p:txBody>
          <a:bodyPr wrap="none" rtlCol="0">
            <a:spAutoFit/>
          </a:bodyPr>
          <a:lstStyle/>
          <a:p>
            <a:r>
              <a:rPr kumimoji="1"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kumimoji="1" lang="en-US" altLang="ja-JP" b="1" u="sng" dirty="0">
                <a:latin typeface="Meiryo UI" panose="020B0604030504040204" pitchFamily="50" charset="-128"/>
                <a:ea typeface="Meiryo UI" panose="020B0604030504040204" pitchFamily="50" charset="-128"/>
              </a:rPr>
              <a:t>(10</a:t>
            </a:r>
            <a:r>
              <a:rPr kumimoji="1" lang="ja-JP" altLang="en-US" b="1" u="sng" dirty="0">
                <a:latin typeface="Meiryo UI" panose="020B0604030504040204" pitchFamily="50" charset="-128"/>
                <a:ea typeface="Meiryo UI" panose="020B0604030504040204" pitchFamily="50" charset="-128"/>
              </a:rPr>
              <a:t>分間）：ジェスチャーゲーム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416320"/>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・お題は全グループ同じです。（出題順は違います。）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kumimoji="1" lang="ja-JP" altLang="en-US" b="1" dirty="0">
                <a:solidFill>
                  <a:srgbClr val="FF0000"/>
                </a:solidFill>
                <a:latin typeface="Meiryo UI" panose="020B0604030504040204" pitchFamily="50" charset="-128"/>
                <a:ea typeface="Meiryo UI" panose="020B0604030504040204" pitchFamily="50" charset="-128"/>
              </a:rPr>
              <a:t>１</a:t>
            </a:r>
            <a:r>
              <a:rPr kumimoji="1" lang="ja-JP" altLang="en-US" dirty="0">
                <a:latin typeface="Meiryo UI" panose="020B0604030504040204" pitchFamily="50" charset="-128"/>
                <a:ea typeface="Meiryo UI" panose="020B0604030504040204" pitchFamily="50" charset="-128"/>
              </a:rPr>
              <a:t>分）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048724"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kumimoji="1" lang="en-US" altLang="ja-JP" sz="2200" dirty="0">
                <a:latin typeface="Meiryo UI" panose="020B0604030504040204" pitchFamily="50" charset="-128"/>
                <a:ea typeface="Meiryo UI" panose="020B0604030504040204" pitchFamily="50" charset="-128"/>
              </a:rPr>
              <a:t>10</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0E4CC95-71C7-4969-B94C-B9CEEFCA5A0B}">
  <ds:schemaRefs>
    <ds:schemaRef ds:uri="http://schemas.microsoft.com/sharepoint/v3/contenttype/forms"/>
  </ds:schemaRefs>
</ds:datastoreItem>
</file>

<file path=customXml/itemProps2.xml><?xml version="1.0" encoding="utf-8"?>
<ds:datastoreItem xmlns:ds="http://schemas.openxmlformats.org/officeDocument/2006/customXml" ds:itemID="{FF7118E6-0700-4EEE-8DAD-2E66D5C36E8C}">
  <ds:schemaRefs>
    <ds:schemaRef ds:uri="285cdbfb-fd02-418b-ac7f-7e928f0100ce"/>
    <ds:schemaRef ds:uri="a0d3ccf1-d0c2-4efd-81a4-606093d9b9d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94282F0-5554-4BE9-A3FE-30DB4A15BBB9}">
  <ds:schemaRefs>
    <ds:schemaRef ds:uri="285cdbfb-fd02-418b-ac7f-7e928f0100ce"/>
    <ds:schemaRef ds:uri="http://schemas.microsoft.com/office/2006/documentManagement/types"/>
    <ds:schemaRef ds:uri="a0d3ccf1-d0c2-4efd-81a4-606093d9b9db"/>
    <ds:schemaRef ds:uri="http://schemas.microsoft.com/office/infopath/2007/PartnerControls"/>
    <ds:schemaRef ds:uri="http://purl.org/dc/dcmitype/"/>
    <ds:schemaRef ds:uri="http://purl.org/dc/term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2763</TotalTime>
  <Words>4857</Words>
  <Application>Microsoft Office PowerPoint</Application>
  <PresentationFormat>画面に合わせる (4:3)</PresentationFormat>
  <Paragraphs>698</Paragraphs>
  <Slides>31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31</vt:i4>
      </vt:variant>
    </vt:vector>
  </HeadingPairs>
  <TitlesOfParts>
    <vt:vector size="42" baseType="lpstr">
      <vt:lpstr>HGP行書体</vt:lpstr>
      <vt:lpstr>HGP創英角ﾎﾟｯﾌﾟ体</vt:lpstr>
      <vt:lpstr>HGS創英角ﾎﾟｯﾌﾟ体</vt:lpstr>
      <vt:lpstr>HG丸ｺﾞｼｯｸM-PRO</vt:lpstr>
      <vt:lpstr>Meiryo UI</vt:lpstr>
      <vt:lpstr>ＭＳ Ｐゴシック</vt:lpstr>
      <vt:lpstr>ＭＳ Ｐ明朝</vt:lpstr>
      <vt:lpstr>ＭＳ ゴシック</vt:lpstr>
      <vt:lpstr>Times New Roman</vt:lpstr>
      <vt:lpstr>標準デザイン</vt:lpstr>
      <vt:lpstr>1_標準デザイン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私のＱＣサークル推進計画書</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森田 未希</cp:lastModifiedBy>
  <cp:revision>163</cp:revision>
  <cp:lastPrinted>2018-08-07T06:11:57Z</cp:lastPrinted>
  <dcterms:created xsi:type="dcterms:W3CDTF">1601-01-01T00:00:00Z</dcterms:created>
  <dcterms:modified xsi:type="dcterms:W3CDTF">2023-09-21T05:07:58Z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