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9"/>
  </p:notesMasterIdLst>
  <p:handoutMasterIdLst>
    <p:handoutMasterId r:id="rId10"/>
  </p:handoutMasterIdLst>
  <p:sldIdLst>
    <p:sldId id="266" r:id="rId5"/>
    <p:sldId id="277" r:id="rId6"/>
    <p:sldId id="278" r:id="rId7"/>
    <p:sldId id="279" r:id="rId8"/>
  </p:sldIdLst>
  <p:sldSz cx="9906000" cy="6858000" type="A4"/>
  <p:notesSz cx="6735763" cy="9866313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anose="02020603050405020304" pitchFamily="18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FF00"/>
    <a:srgbClr val="FFFFCC"/>
    <a:srgbClr val="CCECFF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702" autoAdjust="0"/>
    <p:restoredTop sz="96290" autoAdjust="0"/>
  </p:normalViewPr>
  <p:slideViewPr>
    <p:cSldViewPr>
      <p:cViewPr varScale="1">
        <p:scale>
          <a:sx n="114" d="100"/>
          <a:sy n="114" d="100"/>
        </p:scale>
        <p:origin x="1878" y="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  <p:sld r:id="rId2" collapse="1"/>
      <p:sld r:id="rId3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microsoft.com/office/2016/11/relationships/changesInfo" Target="changesInfos/changesInfo1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_rels/viewProps.xml.rels><?xml version="1.0" encoding="UTF-8" standalone="yes"?>
<Relationships xmlns="http://schemas.openxmlformats.org/package/2006/relationships"><Relationship Id="rId3" Type="http://schemas.openxmlformats.org/officeDocument/2006/relationships/slide" Target="slides/slide4.xml"/><Relationship Id="rId2" Type="http://schemas.openxmlformats.org/officeDocument/2006/relationships/slide" Target="slides/slide3.xml"/><Relationship Id="rId1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森田 未希" userId="S::miki_morita@pax.cjiac.co.jp::a6b7ca52-0fdd-444b-80c2-898147956c63" providerId="AD" clId="Web-{691FDE00-721C-400C-A875-F766E4C90572}"/>
    <pc:docChg chg="modSld">
      <pc:chgData name="森田 未希" userId="S::miki_morita@pax.cjiac.co.jp::a6b7ca52-0fdd-444b-80c2-898147956c63" providerId="AD" clId="Web-{691FDE00-721C-400C-A875-F766E4C90572}" dt="2023-08-25T10:02:44.577" v="19"/>
      <pc:docMkLst>
        <pc:docMk/>
      </pc:docMkLst>
      <pc:sldChg chg="modSp">
        <pc:chgData name="森田 未希" userId="S::miki_morita@pax.cjiac.co.jp::a6b7ca52-0fdd-444b-80c2-898147956c63" providerId="AD" clId="Web-{691FDE00-721C-400C-A875-F766E4C90572}" dt="2023-08-25T10:02:44.577" v="19"/>
        <pc:sldMkLst>
          <pc:docMk/>
          <pc:sldMk cId="0" sldId="280"/>
        </pc:sldMkLst>
        <pc:graphicFrameChg chg="mod modGraphic">
          <ac:chgData name="森田 未希" userId="S::miki_morita@pax.cjiac.co.jp::a6b7ca52-0fdd-444b-80c2-898147956c63" providerId="AD" clId="Web-{691FDE00-721C-400C-A875-F766E4C90572}" dt="2023-08-25T10:02:44.577" v="19"/>
          <ac:graphicFrameMkLst>
            <pc:docMk/>
            <pc:sldMk cId="0" sldId="280"/>
            <ac:graphicFrameMk id="6249" creationId="{00000000-0000-0000-0000-000000000000}"/>
          </ac:graphicFrameMkLst>
        </pc:graphicFrameChg>
      </pc:sldChg>
    </pc:docChg>
  </pc:docChgLst>
  <pc:docChgLst>
    <pc:chgData name="森田 未希" userId="a6b7ca52-0fdd-444b-80c2-898147956c63" providerId="ADAL" clId="{23461F22-E23C-4D19-AF3B-9C39D82699B6}"/>
    <pc:docChg chg="modSld">
      <pc:chgData name="森田 未希" userId="a6b7ca52-0fdd-444b-80c2-898147956c63" providerId="ADAL" clId="{23461F22-E23C-4D19-AF3B-9C39D82699B6}" dt="2023-09-04T09:22:32.982" v="1"/>
      <pc:docMkLst>
        <pc:docMk/>
      </pc:docMkLst>
      <pc:sldChg chg="modSp">
        <pc:chgData name="森田 未希" userId="a6b7ca52-0fdd-444b-80c2-898147956c63" providerId="ADAL" clId="{23461F22-E23C-4D19-AF3B-9C39D82699B6}" dt="2023-09-04T09:22:32.982" v="1"/>
        <pc:sldMkLst>
          <pc:docMk/>
          <pc:sldMk cId="0" sldId="279"/>
        </pc:sldMkLst>
        <pc:graphicFrameChg chg="mod">
          <ac:chgData name="森田 未希" userId="a6b7ca52-0fdd-444b-80c2-898147956c63" providerId="ADAL" clId="{23461F22-E23C-4D19-AF3B-9C39D82699B6}" dt="2023-09-04T09:22:32.982" v="1"/>
          <ac:graphicFrameMkLst>
            <pc:docMk/>
            <pc:sldMk cId="0" sldId="279"/>
            <ac:graphicFrameMk id="48132" creationId="{00000000-0000-0000-0000-000000000000}"/>
          </ac:graphicFrameMkLst>
        </pc:graphicFrameChg>
      </pc:sldChg>
    </pc:docChg>
  </pc:docChgLst>
  <pc:docChgLst>
    <pc:chgData name="山田 益久" userId="bed0e63e23283a6d" providerId="LiveId" clId="{A43E6E0B-A76E-4341-AAF0-239E68A9B6AF}"/>
    <pc:docChg chg="modSld">
      <pc:chgData name="山田 益久" userId="bed0e63e23283a6d" providerId="LiveId" clId="{A43E6E0B-A76E-4341-AAF0-239E68A9B6AF}" dt="2018-08-26T05:52:29.316" v="31"/>
      <pc:docMkLst>
        <pc:docMk/>
      </pc:docMkLst>
      <pc:sldChg chg="modSp">
        <pc:chgData name="山田 益久" userId="bed0e63e23283a6d" providerId="LiveId" clId="{A43E6E0B-A76E-4341-AAF0-239E68A9B6AF}" dt="2018-08-26T05:52:29.316" v="31"/>
        <pc:sldMkLst>
          <pc:docMk/>
          <pc:sldMk cId="0" sldId="280"/>
        </pc:sldMkLst>
        <pc:graphicFrameChg chg="mod modGraphic">
          <ac:chgData name="山田 益久" userId="bed0e63e23283a6d" providerId="LiveId" clId="{A43E6E0B-A76E-4341-AAF0-239E68A9B6AF}" dt="2018-08-26T05:52:29.316" v="31"/>
          <ac:graphicFrameMkLst>
            <pc:docMk/>
            <pc:sldMk cId="0" sldId="280"/>
            <ac:graphicFrameMk id="6249" creationId="{00000000-0000-0000-0000-000000000000}"/>
          </ac:graphicFrameMkLst>
        </pc:graphicFrameChg>
      </pc:sldChg>
    </pc:docChg>
  </pc:docChgLst>
  <pc:docChgLst>
    <pc:chgData name="森田 未希" userId="a6b7ca52-0fdd-444b-80c2-898147956c63" providerId="ADAL" clId="{47CEDB63-4FB2-49B3-A6C9-214E8D26FEBE}"/>
    <pc:docChg chg="delSld">
      <pc:chgData name="森田 未希" userId="a6b7ca52-0fdd-444b-80c2-898147956c63" providerId="ADAL" clId="{47CEDB63-4FB2-49B3-A6C9-214E8D26FEBE}" dt="2023-09-20T08:56:22.988" v="0" actId="47"/>
      <pc:docMkLst>
        <pc:docMk/>
      </pc:docMkLst>
      <pc:sldChg chg="del">
        <pc:chgData name="森田 未希" userId="a6b7ca52-0fdd-444b-80c2-898147956c63" providerId="ADAL" clId="{47CEDB63-4FB2-49B3-A6C9-214E8D26FEBE}" dt="2023-09-20T08:56:22.988" v="0" actId="47"/>
        <pc:sldMkLst>
          <pc:docMk/>
          <pc:sldMk cId="0" sldId="280"/>
        </pc:sldMkLst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19413" cy="46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646" tIns="45323" rIns="90646" bIns="45323" numCol="1" anchor="t" anchorCtr="0" compatLnSpc="1">
            <a:prstTxWarp prst="textNoShape">
              <a:avLst/>
            </a:prstTxWarp>
          </a:bodyPr>
          <a:lstStyle>
            <a:lvl1pPr defTabSz="906128">
              <a:defRPr sz="1100">
                <a:latin typeface="Times New Roman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47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16350" y="0"/>
            <a:ext cx="2919413" cy="46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646" tIns="45323" rIns="90646" bIns="45323" numCol="1" anchor="t" anchorCtr="0" compatLnSpc="1">
            <a:prstTxWarp prst="textNoShape">
              <a:avLst/>
            </a:prstTxWarp>
          </a:bodyPr>
          <a:lstStyle>
            <a:lvl1pPr algn="r" defTabSz="906128">
              <a:defRPr sz="1100">
                <a:latin typeface="Times New Roman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48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77363"/>
            <a:ext cx="2919413" cy="468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646" tIns="45323" rIns="90646" bIns="45323" numCol="1" anchor="b" anchorCtr="0" compatLnSpc="1">
            <a:prstTxWarp prst="textNoShape">
              <a:avLst/>
            </a:prstTxWarp>
          </a:bodyPr>
          <a:lstStyle>
            <a:lvl1pPr defTabSz="906128">
              <a:defRPr sz="1100">
                <a:latin typeface="Times New Roman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49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16350" y="9377363"/>
            <a:ext cx="2919413" cy="468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646" tIns="45323" rIns="90646" bIns="45323" numCol="1" anchor="b" anchorCtr="0" compatLnSpc="1">
            <a:prstTxWarp prst="textNoShape">
              <a:avLst/>
            </a:prstTxWarp>
          </a:bodyPr>
          <a:lstStyle>
            <a:lvl1pPr algn="r" defTabSz="904875">
              <a:defRPr sz="1100"/>
            </a:lvl1pPr>
          </a:lstStyle>
          <a:p>
            <a:fld id="{626F74CD-00DE-4686-B227-A860F89080E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212759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19413" cy="46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646" tIns="45323" rIns="90646" bIns="45323" numCol="1" anchor="t" anchorCtr="0" compatLnSpc="1">
            <a:prstTxWarp prst="textNoShape">
              <a:avLst/>
            </a:prstTxWarp>
          </a:bodyPr>
          <a:lstStyle>
            <a:lvl1pPr defTabSz="906128">
              <a:defRPr sz="1100">
                <a:latin typeface="Times New Roman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16350" y="0"/>
            <a:ext cx="2919413" cy="469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646" tIns="45323" rIns="90646" bIns="45323" numCol="1" anchor="t" anchorCtr="0" compatLnSpc="1">
            <a:prstTxWarp prst="textNoShape">
              <a:avLst/>
            </a:prstTxWarp>
          </a:bodyPr>
          <a:lstStyle>
            <a:lvl1pPr algn="r" defTabSz="906128">
              <a:defRPr sz="1100">
                <a:latin typeface="Times New Roman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1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658813" y="701675"/>
            <a:ext cx="5418137" cy="37512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229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898525" y="4687888"/>
            <a:ext cx="4938713" cy="4452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646" tIns="45323" rIns="90646" bIns="4532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1229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77363"/>
            <a:ext cx="2919413" cy="468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646" tIns="45323" rIns="90646" bIns="45323" numCol="1" anchor="b" anchorCtr="0" compatLnSpc="1">
            <a:prstTxWarp prst="textNoShape">
              <a:avLst/>
            </a:prstTxWarp>
          </a:bodyPr>
          <a:lstStyle>
            <a:lvl1pPr defTabSz="906128">
              <a:defRPr sz="1100">
                <a:latin typeface="Times New Roman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229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16350" y="9377363"/>
            <a:ext cx="2919413" cy="468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646" tIns="45323" rIns="90646" bIns="45323" numCol="1" anchor="b" anchorCtr="0" compatLnSpc="1">
            <a:prstTxWarp prst="textNoShape">
              <a:avLst/>
            </a:prstTxWarp>
          </a:bodyPr>
          <a:lstStyle>
            <a:lvl1pPr algn="r" defTabSz="904875">
              <a:defRPr sz="1100"/>
            </a:lvl1pPr>
          </a:lstStyle>
          <a:p>
            <a:fld id="{162D6A37-732B-41D7-9D31-B97EE5585E5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1919773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599A240-E153-488B-9A91-D4506BC2854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65225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76A3CD7-4628-40F9-9730-8B5179DE968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120277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58025" y="609600"/>
            <a:ext cx="2105025" cy="5486400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742950" y="609600"/>
            <a:ext cx="6162675" cy="5486400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D645E9C-7DDD-4A16-ABC3-6DF88BFD4C3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0627079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タイトルと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42950" y="609600"/>
            <a:ext cx="8420100" cy="1143000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表プレースホルダ 2"/>
          <p:cNvSpPr>
            <a:spLocks noGrp="1"/>
          </p:cNvSpPr>
          <p:nvPr>
            <p:ph type="tbl" idx="1"/>
          </p:nvPr>
        </p:nvSpPr>
        <p:spPr>
          <a:xfrm>
            <a:off x="742950" y="1981200"/>
            <a:ext cx="8420100" cy="4114800"/>
          </a:xfrm>
        </p:spPr>
        <p:txBody>
          <a:bodyPr/>
          <a:lstStyle/>
          <a:p>
            <a:pPr lvl="0"/>
            <a:endParaRPr lang="ja-JP" alt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DD5B816-D51B-4DCC-B84A-690442648D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66682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5D76593-69F8-4016-B14F-7D5372031D2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226376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E2E8B49-80A3-4209-A4AD-1FA8D435878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44871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74295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02920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AD9CB03-B81F-4DA5-8534-3B81966F665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917770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2A52A67-7C46-46CC-8706-212209C0DFE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501558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4F68198-26FA-4714-8B99-52FB003612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544508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EFA2BEB-D4E7-4E4D-8CD7-B972D8D5DC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687964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1C8E51-BB12-4633-8D4E-5B408CFA3CC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453738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A088C87-DC7B-4693-909E-6E602888E8A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340880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42950" y="609600"/>
            <a:ext cx="84201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2950" y="1981200"/>
            <a:ext cx="84201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295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Times New Roman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8400"/>
            <a:ext cx="31369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Times New Roman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76BC3DE-830E-44B1-A602-F93D259DC84D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>
          <a:xfrm>
            <a:off x="412750" y="228600"/>
            <a:ext cx="2393950" cy="457200"/>
          </a:xfrm>
        </p:spPr>
        <p:txBody>
          <a:bodyPr/>
          <a:lstStyle/>
          <a:p>
            <a:pPr eaLnBrk="1" hangingPunct="1"/>
            <a:r>
              <a:rPr lang="ja-JP" altLang="en-US" sz="2600">
                <a:solidFill>
                  <a:schemeClr val="tx1"/>
                </a:solidFill>
              </a:rPr>
              <a:t>グループの旗</a:t>
            </a:r>
          </a:p>
        </p:txBody>
      </p:sp>
      <p:sp>
        <p:nvSpPr>
          <p:cNvPr id="2051" name="Rectangle 6"/>
          <p:cNvSpPr>
            <a:spLocks noChangeArrowheads="1"/>
          </p:cNvSpPr>
          <p:nvPr/>
        </p:nvSpPr>
        <p:spPr bwMode="auto">
          <a:xfrm>
            <a:off x="306388" y="685800"/>
            <a:ext cx="3135312" cy="647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6838" tIns="49212" rIns="96838" bIns="49212">
            <a:spAutoFit/>
          </a:bodyPr>
          <a:lstStyle>
            <a:lvl1pPr defTabSz="844550"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defTabSz="8445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defTabSz="84455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defTabSz="84455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defTabSz="84455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800" u="sng"/>
              <a:t>推進事務局コース：</a:t>
            </a:r>
            <a:br>
              <a:rPr lang="ja-JP" altLang="en-US" sz="1800" u="sng"/>
            </a:br>
            <a:r>
              <a:rPr lang="ja-JP" altLang="en-US" sz="1800" u="sng"/>
              <a:t>グループ№　：　　　　　　　　　　</a:t>
            </a:r>
          </a:p>
        </p:txBody>
      </p:sp>
      <p:graphicFrame>
        <p:nvGraphicFramePr>
          <p:cNvPr id="18647" name="Group 215"/>
          <p:cNvGraphicFramePr>
            <a:graphicFrameLocks noGrp="1"/>
          </p:cNvGraphicFramePr>
          <p:nvPr/>
        </p:nvGraphicFramePr>
        <p:xfrm>
          <a:off x="382588" y="1346200"/>
          <a:ext cx="2919412" cy="1397001"/>
        </p:xfrm>
        <a:graphic>
          <a:graphicData uri="http://schemas.openxmlformats.org/drawingml/2006/table">
            <a:tbl>
              <a:tblPr/>
              <a:tblGrid>
                <a:gridCol w="29194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59057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グループのネーミング</a:t>
                      </a:r>
                    </a:p>
                  </a:txBody>
                  <a:tcPr marT="45709" marB="45709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37943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8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明朝" pitchFamily="18" charset="-128"/>
                      </a:endParaRPr>
                    </a:p>
                  </a:txBody>
                  <a:tcPr marT="45709" marB="45709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060" name="Rectangle 15"/>
          <p:cNvSpPr>
            <a:spLocks noChangeArrowheads="1"/>
          </p:cNvSpPr>
          <p:nvPr/>
        </p:nvSpPr>
        <p:spPr bwMode="auto">
          <a:xfrm>
            <a:off x="3486150" y="685800"/>
            <a:ext cx="3200400" cy="20574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ja-JP" altLang="en-US" sz="2400"/>
          </a:p>
        </p:txBody>
      </p:sp>
      <p:sp>
        <p:nvSpPr>
          <p:cNvPr id="2061" name="Text Box 16"/>
          <p:cNvSpPr txBox="1">
            <a:spLocks noChangeArrowheads="1"/>
          </p:cNvSpPr>
          <p:nvPr/>
        </p:nvSpPr>
        <p:spPr bwMode="auto">
          <a:xfrm>
            <a:off x="4330700" y="546100"/>
            <a:ext cx="1447800" cy="2841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200"/>
              <a:t>シンボルマーク</a:t>
            </a:r>
          </a:p>
        </p:txBody>
      </p:sp>
      <p:graphicFrame>
        <p:nvGraphicFramePr>
          <p:cNvPr id="18596" name="Group 164"/>
          <p:cNvGraphicFramePr>
            <a:graphicFrameLocks noGrp="1"/>
          </p:cNvGraphicFramePr>
          <p:nvPr/>
        </p:nvGraphicFramePr>
        <p:xfrm>
          <a:off x="6931025" y="1066800"/>
          <a:ext cx="2768600" cy="1600201"/>
        </p:xfrm>
        <a:graphic>
          <a:graphicData uri="http://schemas.openxmlformats.org/drawingml/2006/table">
            <a:tbl>
              <a:tblPr/>
              <a:tblGrid>
                <a:gridCol w="2768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98450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チーフアドバイザー</a:t>
                      </a:r>
                    </a:p>
                  </a:txBody>
                  <a:tcPr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77838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行書体" pitchFamily="66" charset="-128"/>
                      </a:endParaRPr>
                    </a:p>
                  </a:txBody>
                  <a:tcPr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8450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アドバイザー</a:t>
                      </a:r>
                    </a:p>
                  </a:txBody>
                  <a:tcPr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25463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行書体" pitchFamily="66" charset="-128"/>
                      </a:endParaRPr>
                    </a:p>
                  </a:txBody>
                  <a:tcPr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8749" name="Group 317"/>
          <p:cNvGraphicFramePr>
            <a:graphicFrameLocks noGrp="1"/>
          </p:cNvGraphicFramePr>
          <p:nvPr/>
        </p:nvGraphicFramePr>
        <p:xfrm>
          <a:off x="382588" y="3048000"/>
          <a:ext cx="5408612" cy="3467144"/>
        </p:xfrm>
        <a:graphic>
          <a:graphicData uri="http://schemas.openxmlformats.org/drawingml/2006/table">
            <a:tbl>
              <a:tblPr/>
              <a:tblGrid>
                <a:gridCol w="3794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2711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1608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8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5724">
                <a:tc gridSpan="4"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メンバーと役割分担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26928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№ 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役　　割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氏　名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会　社　名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35245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１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リーダー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35245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２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時間係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35245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３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書記１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35245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４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書記２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35245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５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発表者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42799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６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質問者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06279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７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５Ｓ責任者</a:t>
                      </a: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明朝" pitchFamily="18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49146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８</a:t>
                      </a:r>
                    </a:p>
                  </a:txBody>
                  <a:tcPr marT="45706" marB="457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</a:txBody>
                  <a:tcPr marT="45706" marB="457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9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</a:txBody>
                  <a:tcPr marT="45706" marB="4570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graphicFrame>
        <p:nvGraphicFramePr>
          <p:cNvPr id="18745" name="Group 313"/>
          <p:cNvGraphicFramePr>
            <a:graphicFrameLocks noGrp="1"/>
          </p:cNvGraphicFramePr>
          <p:nvPr/>
        </p:nvGraphicFramePr>
        <p:xfrm>
          <a:off x="5918200" y="3035300"/>
          <a:ext cx="3714750" cy="3390899"/>
        </p:xfrm>
        <a:graphic>
          <a:graphicData uri="http://schemas.openxmlformats.org/drawingml/2006/table">
            <a:tbl>
              <a:tblPr/>
              <a:tblGrid>
                <a:gridCol w="381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209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127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65740">
                <a:tc gridSpan="2"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グループの決め事</a:t>
                      </a:r>
                    </a:p>
                  </a:txBody>
                  <a:tcPr marT="45710" marB="45710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評価</a:t>
                      </a: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63440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①</a:t>
                      </a:r>
                    </a:p>
                  </a:txBody>
                  <a:tcPr marT="45710" marB="45710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明朝" pitchFamily="18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09476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②</a:t>
                      </a:r>
                    </a:p>
                  </a:txBody>
                  <a:tcPr marT="45710" marB="45710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明朝" pitchFamily="18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09476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③</a:t>
                      </a:r>
                    </a:p>
                  </a:txBody>
                  <a:tcPr marT="45710" marB="45710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明朝" pitchFamily="18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33291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④</a:t>
                      </a:r>
                    </a:p>
                  </a:txBody>
                  <a:tcPr marT="45710" marB="45710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明朝" pitchFamily="18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09476"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⑤</a:t>
                      </a:r>
                    </a:p>
                  </a:txBody>
                  <a:tcPr marT="45710" marB="45710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4455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明朝" pitchFamily="18" charset="-128"/>
                      </a:endParaRPr>
                    </a:p>
                  </a:txBody>
                  <a:tcPr marT="45710" marB="4571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157" name="Text Box 118"/>
          <p:cNvSpPr txBox="1">
            <a:spLocks noChangeArrowheads="1"/>
          </p:cNvSpPr>
          <p:nvPr/>
        </p:nvSpPr>
        <p:spPr bwMode="auto">
          <a:xfrm>
            <a:off x="6969224" y="723900"/>
            <a:ext cx="2681288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ja-JP" altLang="en-US" sz="1400" dirty="0"/>
              <a:t>　　　　年　　月　　日～　　日</a:t>
            </a:r>
          </a:p>
        </p:txBody>
      </p:sp>
      <p:sp>
        <p:nvSpPr>
          <p:cNvPr id="2158" name="Text Box 144"/>
          <p:cNvSpPr txBox="1">
            <a:spLocks noChangeArrowheads="1"/>
          </p:cNvSpPr>
          <p:nvPr/>
        </p:nvSpPr>
        <p:spPr bwMode="auto">
          <a:xfrm>
            <a:off x="5867400" y="6489700"/>
            <a:ext cx="3054350" cy="260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/>
              <a:t>（</a:t>
            </a:r>
            <a:r>
              <a:rPr lang="en-US" altLang="ja-JP" sz="1100"/>
              <a:t>※</a:t>
            </a:r>
            <a:r>
              <a:rPr lang="ja-JP" altLang="en-US" sz="1100"/>
              <a:t>評価は、○、△、</a:t>
            </a:r>
            <a:r>
              <a:rPr lang="en-US" altLang="ja-JP" sz="1100"/>
              <a:t>×</a:t>
            </a:r>
            <a:r>
              <a:rPr lang="ja-JP" altLang="en-US" sz="1100"/>
              <a:t>等で記入する）</a:t>
            </a:r>
          </a:p>
        </p:txBody>
      </p:sp>
      <p:sp>
        <p:nvSpPr>
          <p:cNvPr id="2159" name="Text Box 318"/>
          <p:cNvSpPr txBox="1">
            <a:spLocks noChangeArrowheads="1"/>
          </p:cNvSpPr>
          <p:nvPr/>
        </p:nvSpPr>
        <p:spPr bwMode="auto">
          <a:xfrm>
            <a:off x="7915275" y="114300"/>
            <a:ext cx="1609725" cy="549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200" u="sng"/>
              <a:t>発表資料１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200" u="sng"/>
              <a:t>グループ名：</a:t>
            </a:r>
            <a:r>
              <a:rPr lang="ja-JP" altLang="en-US" sz="1200" u="sng">
                <a:ea typeface="HGS創英角ﾎﾟｯﾌﾟ体" panose="040B0A00000000000000" pitchFamily="50" charset="-128"/>
              </a:rPr>
              <a:t>　　</a:t>
            </a:r>
            <a:r>
              <a:rPr lang="ja-JP" altLang="en-US" sz="1200" u="sng"/>
              <a:t>　　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28600" y="317500"/>
            <a:ext cx="5300663" cy="396875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2857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2000" b="1"/>
              <a:t>推進事務局のあるべき姿の抽出表</a:t>
            </a:r>
            <a:endParaRPr lang="ja-JP" altLang="en-US" sz="1400" b="1"/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577850" y="1143000"/>
            <a:ext cx="90805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endParaRPr lang="ja-JP" altLang="ja-JP" sz="2400"/>
          </a:p>
        </p:txBody>
      </p:sp>
      <p:graphicFrame>
        <p:nvGraphicFramePr>
          <p:cNvPr id="3289" name="Group 217"/>
          <p:cNvGraphicFramePr>
            <a:graphicFrameLocks noGrp="1"/>
          </p:cNvGraphicFramePr>
          <p:nvPr/>
        </p:nvGraphicFramePr>
        <p:xfrm>
          <a:off x="203200" y="838200"/>
          <a:ext cx="9512300" cy="5372104"/>
        </p:xfrm>
        <a:graphic>
          <a:graphicData uri="http://schemas.openxmlformats.org/drawingml/2006/table">
            <a:tbl>
              <a:tblPr/>
              <a:tblGrid>
                <a:gridCol w="3571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477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928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77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477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477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477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49288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6477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2179637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7239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274638">
                <a:tc rowSpan="2" gridSpan="9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グループメンバーが考える推進事務局のあるべき姿の抽出</a:t>
                      </a:r>
                    </a:p>
                  </a:txBody>
                  <a:tcPr marT="45714" marB="45714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あるべき姿を行動形で表現する</a:t>
                      </a:r>
                      <a:br>
                        <a:rPr kumimoji="1" lang="ja-JP" alt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13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（○○の◆◆を△△する）</a:t>
                      </a: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グループの選定結果</a:t>
                      </a:r>
                      <a:endParaRPr kumimoji="1" lang="ja-JP" altLang="en-US" sz="1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2238">
                <a:tc gridSpan="9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根拠</a:t>
                      </a: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選んだ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もの</a:t>
                      </a: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7942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№</a:t>
                      </a:r>
                    </a:p>
                  </a:txBody>
                  <a:tcPr marT="45714" marB="45714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S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S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65138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①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7942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②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09588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③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77838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④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57200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⑤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⑥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42386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⑦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414338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⑧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HGP創英角ﾎﾟｯﾌﾟ体" panose="040B0A00000000000000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457200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⑨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414338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⑩</a:t>
                      </a:r>
                    </a:p>
                  </a:txBody>
                  <a:tcPr marT="45714" marB="45714" vert="eaVert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T="45714" marB="45714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  <p:sp>
        <p:nvSpPr>
          <p:cNvPr id="3235" name="Text Box 235"/>
          <p:cNvSpPr txBox="1">
            <a:spLocks noChangeArrowheads="1"/>
          </p:cNvSpPr>
          <p:nvPr/>
        </p:nvSpPr>
        <p:spPr bwMode="auto">
          <a:xfrm>
            <a:off x="6705600" y="6248400"/>
            <a:ext cx="304800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en-US" altLang="ja-JP" sz="1400"/>
              <a:t>※</a:t>
            </a:r>
            <a:r>
              <a:rPr lang="ja-JP" altLang="en-US" sz="1400"/>
              <a:t>選定基準　◎：最重要、○：重要</a:t>
            </a:r>
          </a:p>
        </p:txBody>
      </p:sp>
      <p:sp>
        <p:nvSpPr>
          <p:cNvPr id="3236" name="Text Box 236"/>
          <p:cNvSpPr txBox="1">
            <a:spLocks noChangeArrowheads="1"/>
          </p:cNvSpPr>
          <p:nvPr/>
        </p:nvSpPr>
        <p:spPr bwMode="auto">
          <a:xfrm>
            <a:off x="7915275" y="114300"/>
            <a:ext cx="1609725" cy="549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200" u="sng"/>
              <a:t>発表資料２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200" u="sng"/>
              <a:t>グループ名：</a:t>
            </a:r>
            <a:r>
              <a:rPr lang="ja-JP" altLang="en-US" sz="1200" u="sng">
                <a:ea typeface="HGS創英角ﾎﾟｯﾌﾟ体" panose="040B0A00000000000000" pitchFamily="50" charset="-128"/>
              </a:rPr>
              <a:t>　　　</a:t>
            </a:r>
            <a:r>
              <a:rPr lang="ja-JP" altLang="en-US" sz="1200" u="sng"/>
              <a:t>　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3"/>
          <p:cNvSpPr>
            <a:spLocks noGrp="1" noChangeArrowheads="1"/>
          </p:cNvSpPr>
          <p:nvPr>
            <p:ph type="title"/>
          </p:nvPr>
        </p:nvSpPr>
        <p:spPr>
          <a:xfrm>
            <a:off x="457200" y="152400"/>
            <a:ext cx="2990850" cy="457200"/>
          </a:xfrm>
        </p:spPr>
        <p:txBody>
          <a:bodyPr/>
          <a:lstStyle/>
          <a:p>
            <a:pPr eaLnBrk="1" hangingPunct="1"/>
            <a:r>
              <a:rPr lang="ja-JP" altLang="en-US" sz="2000" b="1"/>
              <a:t>活動推進マトリックス表</a:t>
            </a:r>
          </a:p>
        </p:txBody>
      </p:sp>
      <p:graphicFrame>
        <p:nvGraphicFramePr>
          <p:cNvPr id="47108" name="Group 4"/>
          <p:cNvGraphicFramePr>
            <a:graphicFrameLocks noGrp="1"/>
          </p:cNvGraphicFramePr>
          <p:nvPr/>
        </p:nvGraphicFramePr>
        <p:xfrm>
          <a:off x="228600" y="685800"/>
          <a:ext cx="9448800" cy="5948364"/>
        </p:xfrm>
        <a:graphic>
          <a:graphicData uri="http://schemas.openxmlformats.org/drawingml/2006/table">
            <a:tbl>
              <a:tblPr/>
              <a:tblGrid>
                <a:gridCol w="1752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146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38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366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　　　　　</a:t>
                      </a:r>
                      <a:r>
                        <a:rPr kumimoji="1" lang="ja-JP" alt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重要</a:t>
                      </a:r>
                      <a:br>
                        <a:rPr kumimoji="1" lang="ja-JP" alt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</a:br>
                      <a:r>
                        <a:rPr kumimoji="1" lang="ja-JP" alt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　　　　　　　行動ポイント</a:t>
                      </a:r>
                      <a:br>
                        <a:rPr kumimoji="1" lang="ja-JP" alt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</a:br>
                      <a:endParaRPr kumimoji="1" lang="ja-JP" altLang="en-US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活動ステップ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600" b="0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１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600" b="0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２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600" b="0" i="0" u="sng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600" b="0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３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6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87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400" b="0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現状の姿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76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400" b="0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問題点</a:t>
                      </a:r>
                      <a:br>
                        <a:rPr kumimoji="1" lang="ja-JP" altLang="en-US" sz="1400" b="0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</a:br>
                      <a:r>
                        <a:rPr kumimoji="1" lang="ja-JP" altLang="en-US" sz="16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　</a:t>
                      </a:r>
                      <a:r>
                        <a:rPr kumimoji="1" lang="ja-JP" alt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（課題）</a:t>
                      </a:r>
                      <a:br>
                        <a:rPr kumimoji="1" lang="ja-JP" alt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</a:br>
                      <a:br>
                        <a: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</a:br>
                      <a:r>
                        <a:rPr kumimoji="1" lang="ja-JP" altLang="en-US" sz="1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２つに絞り込む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sng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477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400" b="0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やるべき事</a:t>
                      </a:r>
                      <a:br>
                        <a:rPr kumimoji="1" lang="ja-JP" altLang="en-US" sz="14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</a:br>
                      <a:r>
                        <a:rPr kumimoji="1" lang="ja-JP" altLang="en-US" sz="1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　（方策）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ゴシック" pitchFamily="49" charset="-128"/>
                          <a:ea typeface="ＭＳ ゴシック" pitchFamily="49" charset="-128"/>
                        </a:rPr>
                        <a:t>絞り込んだ２つの問題点ごとに１つを洗い出す</a:t>
                      </a:r>
                      <a:r>
                        <a:rPr kumimoji="1" lang="ja-JP" altLang="en-US" sz="1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ea typeface="ＭＳ Ｐゴシック" pitchFamily="50" charset="-128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HGP創英角ﾎﾟｯﾌﾟ体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4127" name="Text Box 33"/>
          <p:cNvSpPr txBox="1">
            <a:spLocks noChangeArrowheads="1"/>
          </p:cNvSpPr>
          <p:nvPr/>
        </p:nvSpPr>
        <p:spPr bwMode="auto">
          <a:xfrm>
            <a:off x="7915275" y="114300"/>
            <a:ext cx="1609725" cy="549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200" u="sng"/>
              <a:t>発表資料３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200" u="sng"/>
              <a:t>グループ名：</a:t>
            </a:r>
            <a:r>
              <a:rPr lang="ja-JP" altLang="en-US" sz="1200" u="sng">
                <a:ea typeface="HGS創英角ﾎﾟｯﾌﾟ体" panose="040B0A00000000000000" pitchFamily="50" charset="-128"/>
              </a:rPr>
              <a:t>　　</a:t>
            </a:r>
            <a:r>
              <a:rPr lang="ja-JP" altLang="en-US" sz="1200" u="sng"/>
              <a:t>　　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3"/>
          <p:cNvSpPr>
            <a:spLocks noGrp="1" noChangeArrowheads="1"/>
          </p:cNvSpPr>
          <p:nvPr>
            <p:ph type="title"/>
          </p:nvPr>
        </p:nvSpPr>
        <p:spPr>
          <a:xfrm>
            <a:off x="304800" y="152400"/>
            <a:ext cx="3200400" cy="457200"/>
          </a:xfrm>
        </p:spPr>
        <p:txBody>
          <a:bodyPr/>
          <a:lstStyle/>
          <a:p>
            <a:pPr algn="l" eaLnBrk="1" hangingPunct="1"/>
            <a:r>
              <a:rPr lang="ja-JP" altLang="en-US" sz="2000" b="1">
                <a:solidFill>
                  <a:schemeClr val="tx1"/>
                </a:solidFill>
              </a:rPr>
              <a:t>グループ討論振りかえり表</a:t>
            </a:r>
          </a:p>
        </p:txBody>
      </p:sp>
      <p:graphicFrame>
        <p:nvGraphicFramePr>
          <p:cNvPr id="48132" name="Group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1208875"/>
              </p:ext>
            </p:extLst>
          </p:nvPr>
        </p:nvGraphicFramePr>
        <p:xfrm>
          <a:off x="228600" y="838200"/>
          <a:ext cx="9448800" cy="5602288"/>
        </p:xfrm>
        <a:graphic>
          <a:graphicData uri="http://schemas.openxmlformats.org/drawingml/2006/table">
            <a:tbl>
              <a:tblPr/>
              <a:tblGrid>
                <a:gridCol w="467836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77043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1654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400" b="0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グループ討論を振りかえり</a:t>
                      </a:r>
                      <a:endParaRPr kumimoji="1" lang="ja-JP" altLang="en-US" sz="1400" b="0" i="0" u="sng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400" b="0" i="0" u="sng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今後の行動指針（決意表明）</a:t>
                      </a:r>
                      <a:endParaRPr kumimoji="1" lang="ja-JP" altLang="en-US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ea typeface="ＭＳ Ｐゴシック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3681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1400" b="0" i="0" u="sng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400" b="0" i="0" u="sng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5133" name="Text Box 15"/>
          <p:cNvSpPr txBox="1">
            <a:spLocks noChangeArrowheads="1"/>
          </p:cNvSpPr>
          <p:nvPr/>
        </p:nvSpPr>
        <p:spPr bwMode="auto">
          <a:xfrm>
            <a:off x="7915275" y="114300"/>
            <a:ext cx="1609725" cy="549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200" u="sng"/>
              <a:t>発表資料４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200" u="sng"/>
              <a:t>グループ名：</a:t>
            </a:r>
            <a:r>
              <a:rPr lang="ja-JP" altLang="en-US" sz="1200" u="sng">
                <a:ea typeface="HGS創英角ﾎﾟｯﾌﾟ体" panose="040B0A00000000000000" pitchFamily="50" charset="-128"/>
              </a:rPr>
              <a:t>　　</a:t>
            </a:r>
            <a:r>
              <a:rPr lang="ja-JP" altLang="en-US" sz="1200" u="sng"/>
              <a:t>　　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標準デザイン">
      <a:majorFont>
        <a:latin typeface="Times New Roman"/>
        <a:ea typeface="ＭＳ Ｐゴシック"/>
        <a:cs typeface=""/>
      </a:majorFont>
      <a:minorFont>
        <a:latin typeface="Times New Roman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A44B2D097BAFA499C3D236365D8EA3D" ma:contentTypeVersion="13" ma:contentTypeDescription="新しいドキュメントを作成します。" ma:contentTypeScope="" ma:versionID="0a25925617d6dc960c13e97a90321a28">
  <xsd:schema xmlns:xsd="http://www.w3.org/2001/XMLSchema" xmlns:xs="http://www.w3.org/2001/XMLSchema" xmlns:p="http://schemas.microsoft.com/office/2006/metadata/properties" xmlns:ns2="a0d3ccf1-d0c2-4efd-81a4-606093d9b9db" xmlns:ns3="285cdbfb-fd02-418b-ac7f-7e928f0100ce" targetNamespace="http://schemas.microsoft.com/office/2006/metadata/properties" ma:root="true" ma:fieldsID="55a0c992d3f90ee90dc51a5f8b1b47cf" ns2:_="" ns3:_="">
    <xsd:import namespace="a0d3ccf1-d0c2-4efd-81a4-606093d9b9db"/>
    <xsd:import namespace="285cdbfb-fd02-418b-ac7f-7e928f0100c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ObjectDetectorVersion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0d3ccf1-d0c2-4efd-81a4-606093d9b9db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画像タグ" ma:readOnly="false" ma:fieldId="{5cf76f15-5ced-4ddc-b409-7134ff3c332f}" ma:taxonomyMulti="true" ma:sspId="2eefbc7a-af67-4677-92f2-7818cb11fff3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85cdbfb-fd02-418b-ac7f-7e928f0100ce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9db6fc1d-7e2d-4f16-887e-5339253fe7d3}" ma:internalName="TaxCatchAll" ma:showField="CatchAllData" ma:web="285cdbfb-fd02-418b-ac7f-7e928f0100c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19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0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285cdbfb-fd02-418b-ac7f-7e928f0100ce" xsi:nil="true"/>
    <lcf76f155ced4ddcb4097134ff3c332f xmlns="a0d3ccf1-d0c2-4efd-81a4-606093d9b9db">
      <Terms xmlns="http://schemas.microsoft.com/office/infopath/2007/PartnerControls"/>
    </lcf76f155ced4ddcb4097134ff3c332f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1B193CC8-F22D-474B-BD9F-4CE5D7EAE5A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0d3ccf1-d0c2-4efd-81a4-606093d9b9db"/>
    <ds:schemaRef ds:uri="285cdbfb-fd02-418b-ac7f-7e928f0100c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4185EB5F-61B6-4E7A-8CF1-95627EAC87EA}">
  <ds:schemaRefs>
    <ds:schemaRef ds:uri="http://purl.org/dc/elements/1.1/"/>
    <ds:schemaRef ds:uri="http://purl.org/dc/dcmitype/"/>
    <ds:schemaRef ds:uri="http://purl.org/dc/terms/"/>
    <ds:schemaRef ds:uri="http://schemas.microsoft.com/office/2006/metadata/properties"/>
    <ds:schemaRef ds:uri="http://www.w3.org/XML/1998/namespac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285cdbfb-fd02-418b-ac7f-7e928f0100ce"/>
    <ds:schemaRef ds:uri="a0d3ccf1-d0c2-4efd-81a4-606093d9b9db"/>
  </ds:schemaRefs>
</ds:datastoreItem>
</file>

<file path=customXml/itemProps3.xml><?xml version="1.0" encoding="utf-8"?>
<ds:datastoreItem xmlns:ds="http://schemas.openxmlformats.org/officeDocument/2006/customXml" ds:itemID="{BDC261BD-9787-4DCA-AACE-3CF3951A0C53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1017</TotalTime>
  <Words>225</Words>
  <Application>Microsoft Office PowerPoint</Application>
  <PresentationFormat>A4 210 x 297 mm</PresentationFormat>
  <Paragraphs>76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ＭＳ ゴシック</vt:lpstr>
      <vt:lpstr>Times New Roman</vt:lpstr>
      <vt:lpstr>標準デザイン</vt:lpstr>
      <vt:lpstr>グループの旗</vt:lpstr>
      <vt:lpstr>PowerPoint プレゼンテーション</vt:lpstr>
      <vt:lpstr>活動推進マトリックス表</vt:lpstr>
      <vt:lpstr>グループ討論振りかえり表</vt:lpstr>
    </vt:vector>
  </TitlesOfParts>
  <Company>トヨタ自動車株式会社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ｽﾗｲﾄﾞ ﾀｲﾄﾙなし</dc:title>
  <dc:creator>Konica Minolta , Inc. Takaoka Akito</dc:creator>
  <cp:lastModifiedBy>森田 未希</cp:lastModifiedBy>
  <cp:revision>215</cp:revision>
  <cp:lastPrinted>2015-08-26T23:12:52Z</cp:lastPrinted>
  <dcterms:created xsi:type="dcterms:W3CDTF">2001-10-25T03:56:05Z</dcterms:created>
  <dcterms:modified xsi:type="dcterms:W3CDTF">2023-09-20T08:56:23Z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0x0101007A44B2D097BAFA499C3D236365D8EA3D</vt:lpwstr>
  </property>
  <property fmtid="{D5CDD505-2E9C-101B-9397-08002B2CF9AE}" pid="3" name="MediaServiceImageTags">
    <vt:lpwstr/>
  </property>
</Properties>
</file>

<file path=docProps/thumbnail.jpeg>
</file>