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81" r:id="rId5"/>
  </p:sldIdLst>
  <p:sldSz cx="9906000" cy="6858000" type="A4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FFFFCC"/>
    <a:srgbClr val="CCEC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26" autoAdjust="0"/>
    <p:restoredTop sz="96290" autoAdjust="0"/>
  </p:normalViewPr>
  <p:slideViewPr>
    <p:cSldViewPr>
      <p:cViewPr varScale="1">
        <p:scale>
          <a:sx n="109" d="100"/>
          <a:sy n="109" d="100"/>
        </p:scale>
        <p:origin x="1722" y="114"/>
      </p:cViewPr>
      <p:guideLst>
        <p:guide orient="horz" pos="2160"/>
        <p:guide pos="312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森田 未希" userId="a6b7ca52-0fdd-444b-80c2-898147956c63" providerId="ADAL" clId="{CB1E4545-C462-401B-8698-0E0E2C6770E5}"/>
    <pc:docChg chg="delSld">
      <pc:chgData name="森田 未希" userId="a6b7ca52-0fdd-444b-80c2-898147956c63" providerId="ADAL" clId="{CB1E4545-C462-401B-8698-0E0E2C6770E5}" dt="2023-09-20T08:59:45.822" v="0" actId="47"/>
      <pc:docMkLst>
        <pc:docMk/>
      </pc:docMkLst>
      <pc:sldChg chg="del">
        <pc:chgData name="森田 未希" userId="a6b7ca52-0fdd-444b-80c2-898147956c63" providerId="ADAL" clId="{CB1E4545-C462-401B-8698-0E0E2C6770E5}" dt="2023-09-20T08:59:45.822" v="0" actId="47"/>
        <pc:sldMkLst>
          <pc:docMk/>
          <pc:sldMk cId="0" sldId="266"/>
        </pc:sldMkLst>
      </pc:sldChg>
      <pc:sldChg chg="del">
        <pc:chgData name="森田 未希" userId="a6b7ca52-0fdd-444b-80c2-898147956c63" providerId="ADAL" clId="{CB1E4545-C462-401B-8698-0E0E2C6770E5}" dt="2023-09-20T08:59:45.822" v="0" actId="47"/>
        <pc:sldMkLst>
          <pc:docMk/>
          <pc:sldMk cId="0" sldId="278"/>
        </pc:sldMkLst>
      </pc:sldChg>
      <pc:sldChg chg="del">
        <pc:chgData name="森田 未希" userId="a6b7ca52-0fdd-444b-80c2-898147956c63" providerId="ADAL" clId="{CB1E4545-C462-401B-8698-0E0E2C6770E5}" dt="2023-09-20T08:59:45.822" v="0" actId="47"/>
        <pc:sldMkLst>
          <pc:docMk/>
          <pc:sldMk cId="0" sldId="279"/>
        </pc:sldMkLst>
      </pc:sldChg>
      <pc:sldChg chg="del">
        <pc:chgData name="森田 未希" userId="a6b7ca52-0fdd-444b-80c2-898147956c63" providerId="ADAL" clId="{CB1E4545-C462-401B-8698-0E0E2C6770E5}" dt="2023-09-20T08:59:45.822" v="0" actId="47"/>
        <pc:sldMkLst>
          <pc:docMk/>
          <pc:sldMk cId="0" sldId="282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1" rIns="91441" bIns="45721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614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5" y="0"/>
            <a:ext cx="29495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1" rIns="91441" bIns="45721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614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5625"/>
            <a:ext cx="29495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1" rIns="91441" bIns="45721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614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5" y="9445625"/>
            <a:ext cx="29495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1" rIns="91441" bIns="4572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5B5BB21-A713-45E8-8009-9CEC9865B78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687874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1" rIns="91441" bIns="45721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7625" y="0"/>
            <a:ext cx="29495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1" rIns="91441" bIns="45721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74688" y="708025"/>
            <a:ext cx="5457825" cy="3778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22813"/>
            <a:ext cx="4991100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1" rIns="91441" bIns="457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495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1" rIns="91441" bIns="45721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25" y="9445625"/>
            <a:ext cx="29495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1" rIns="91441" bIns="4572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603785F-4319-4AEC-BF06-A3FE7F39EB7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629661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4D67ED-037A-45C8-A7E7-A55194493DF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1958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A855EF-73E6-4BF0-A8FD-3E888BBAFAE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2314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736F65-5B05-44B6-9392-B8FCB1FE9BF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937693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2950" y="609600"/>
            <a:ext cx="8420100" cy="11430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742950" y="1981200"/>
            <a:ext cx="8420100" cy="4114800"/>
          </a:xfr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D00D5F-2EF1-4147-9B34-AB6DCF32EC0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49410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D08EAF-3CA3-4F4C-9EF3-A4407EED241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15787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C97984-3DA0-4F73-878B-3C6640F8398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95091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6A8041-DAE0-4068-9829-E2E2446766C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43137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96E12E-C5A4-48AE-B1E5-74210742A83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95007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90D3EB-95A9-4BA6-AEF9-A91E97583A3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14833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1390A6-8C57-488B-80AB-6E5F32BB1F3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80891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FF4DAB-753A-4DB9-A44E-A2860F0491C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57128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9588FE-88A8-4A2A-B4F5-1ED57C6AAED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37267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BF8D313-88D5-4AF0-A928-AEC0183315D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85750" y="304800"/>
            <a:ext cx="5613400" cy="457200"/>
          </a:xfrm>
          <a:noFill/>
        </p:spPr>
        <p:txBody>
          <a:bodyPr/>
          <a:lstStyle/>
          <a:p>
            <a:pPr algn="l" eaLnBrk="1" hangingPunct="1"/>
            <a:r>
              <a:rPr lang="ja-JP" altLang="en-US" sz="1600" u="sng">
                <a:solidFill>
                  <a:schemeClr val="tx1"/>
                </a:solidFill>
                <a:ea typeface="HGP創英角ｺﾞｼｯｸUB" panose="020B0900000000000000" pitchFamily="50" charset="-128"/>
              </a:rPr>
              <a:t>私のＱＣサークル支援計画書</a:t>
            </a:r>
          </a:p>
        </p:txBody>
      </p:sp>
      <p:graphicFrame>
        <p:nvGraphicFramePr>
          <p:cNvPr id="53251" name="Group 10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261637"/>
              </p:ext>
            </p:extLst>
          </p:nvPr>
        </p:nvGraphicFramePr>
        <p:xfrm>
          <a:off x="152400" y="762000"/>
          <a:ext cx="9588500" cy="5789742"/>
        </p:xfrm>
        <a:graphic>
          <a:graphicData uri="http://schemas.openxmlformats.org/drawingml/2006/table">
            <a:tbl>
              <a:tblPr/>
              <a:tblGrid>
                <a:gridCol w="30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553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92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808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089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5563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6362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10797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9017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474663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会社名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所属</a:t>
                      </a:r>
                      <a:br>
                        <a:rPr kumimoji="1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明朝"/>
                        </a:rPr>
                      </a:b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　</a:t>
                      </a:r>
                      <a:endParaRPr kumimoji="1" lang="ja-JP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/>
                        <a:ea typeface="ＭＳ Ｐ明朝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上司名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明朝"/>
                        </a:rPr>
                      </a:br>
                      <a:r>
                        <a:rPr kumimoji="1" lang="ja-JP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　</a:t>
                      </a: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　</a:t>
                      </a: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受講者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　 </a:t>
                      </a:r>
                      <a:endParaRPr kumimoji="1" lang="ja-JP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作成場所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</a:br>
                      <a:r>
                        <a:rPr kumimoji="1" lang="ja-JP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刈谷市</a:t>
                      </a:r>
                      <a:endParaRPr kumimoji="1" lang="en-US" altLang="ja-JP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産業振興センター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作成年月日</a:t>
                      </a:r>
                      <a:br>
                        <a:rPr kumimoji="1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明朝"/>
                        </a:rPr>
                      </a:br>
                      <a:r>
                        <a:rPr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2023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年</a:t>
                      </a: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9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月</a:t>
                      </a:r>
                      <a:r>
                        <a:rPr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27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日（水）</a:t>
                      </a:r>
                      <a:endParaRPr kumimoji="1" lang="ja-JP"/>
                    </a:p>
                  </a:txBody>
                  <a:tcPr marL="45720" marR="45720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2288">
                <a:tc gridSpan="1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今後の行動指針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（決意表明）　　　　　</a:t>
                      </a:r>
                      <a:endParaRPr kumimoji="1" lang="ja-JP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8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№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今後やるべきこと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（２～３項目）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実施項目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（自分で何をするのか）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具体的方法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（どのような方法でやるのか）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活動期間・頻度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（いつから、いつまで、回数）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推進主体</a:t>
                      </a:r>
                      <a:b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（誰がやるのか）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対　象</a:t>
                      </a:r>
                      <a:b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（誰に対して働きかけるのか）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3225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9425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②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40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5288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③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67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068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93713"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上司アドバイス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（計画時）</a:t>
                      </a: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（完了時）</a:t>
                      </a: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6245" name="Text Box 1125"/>
          <p:cNvSpPr txBox="1">
            <a:spLocks noChangeArrowheads="1"/>
          </p:cNvSpPr>
          <p:nvPr/>
        </p:nvSpPr>
        <p:spPr bwMode="auto">
          <a:xfrm>
            <a:off x="304800" y="190500"/>
            <a:ext cx="43942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900" dirty="0"/>
              <a:t>ＱＣサークル東海支部愛知地区　ＱＣサークル推進者・支援者・推進事務局研修会</a:t>
            </a:r>
          </a:p>
        </p:txBody>
      </p:sp>
      <p:sp>
        <p:nvSpPr>
          <p:cNvPr id="6246" name="Text Box 1126"/>
          <p:cNvSpPr txBox="1">
            <a:spLocks noChangeArrowheads="1"/>
          </p:cNvSpPr>
          <p:nvPr/>
        </p:nvSpPr>
        <p:spPr bwMode="auto">
          <a:xfrm>
            <a:off x="1295400" y="6581775"/>
            <a:ext cx="472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900"/>
              <a:t>【</a:t>
            </a:r>
            <a:r>
              <a:rPr lang="ja-JP" altLang="en-US" sz="900"/>
              <a:t>経路</a:t>
            </a:r>
            <a:r>
              <a:rPr lang="en-US" altLang="ja-JP" sz="900"/>
              <a:t>】</a:t>
            </a:r>
            <a:r>
              <a:rPr lang="ja-JP" altLang="en-US" sz="900"/>
              <a:t>　本人 ⇒ 研修会事務局 ⇒ 各社事務局 ⇒ 上司 ⇒ 本人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A44B2D097BAFA499C3D236365D8EA3D" ma:contentTypeVersion="13" ma:contentTypeDescription="新しいドキュメントを作成します。" ma:contentTypeScope="" ma:versionID="0a25925617d6dc960c13e97a90321a28">
  <xsd:schema xmlns:xsd="http://www.w3.org/2001/XMLSchema" xmlns:xs="http://www.w3.org/2001/XMLSchema" xmlns:p="http://schemas.microsoft.com/office/2006/metadata/properties" xmlns:ns2="a0d3ccf1-d0c2-4efd-81a4-606093d9b9db" xmlns:ns3="285cdbfb-fd02-418b-ac7f-7e928f0100ce" targetNamespace="http://schemas.microsoft.com/office/2006/metadata/properties" ma:root="true" ma:fieldsID="55a0c992d3f90ee90dc51a5f8b1b47cf" ns2:_="" ns3:_="">
    <xsd:import namespace="a0d3ccf1-d0c2-4efd-81a4-606093d9b9db"/>
    <xsd:import namespace="285cdbfb-fd02-418b-ac7f-7e928f0100c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d3ccf1-d0c2-4efd-81a4-606093d9b9d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2eefbc7a-af67-4677-92f2-7818cb11fff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5cdbfb-fd02-418b-ac7f-7e928f0100ce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9db6fc1d-7e2d-4f16-887e-5339253fe7d3}" ma:internalName="TaxCatchAll" ma:showField="CatchAllData" ma:web="285cdbfb-fd02-418b-ac7f-7e928f0100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85cdbfb-fd02-418b-ac7f-7e928f0100ce" xsi:nil="true"/>
    <lcf76f155ced4ddcb4097134ff3c332f xmlns="a0d3ccf1-d0c2-4efd-81a4-606093d9b9db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B1C42FC-64E2-4782-A6E3-55828F564F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d3ccf1-d0c2-4efd-81a4-606093d9b9db"/>
    <ds:schemaRef ds:uri="285cdbfb-fd02-418b-ac7f-7e928f0100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637F28E-3AA2-4248-91EA-2DAFAF5D717F}">
  <ds:schemaRefs>
    <ds:schemaRef ds:uri="http://purl.org/dc/elements/1.1/"/>
    <ds:schemaRef ds:uri="a0d3ccf1-d0c2-4efd-81a4-606093d9b9db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  <ds:schemaRef ds:uri="285cdbfb-fd02-418b-ac7f-7e928f0100ce"/>
    <ds:schemaRef ds:uri="http://schemas.microsoft.com/office/2006/documentManagement/types"/>
    <ds:schemaRef ds:uri="http://schemas.microsoft.com/office/infopath/2007/PartnerControl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07E1C0EA-1B81-487A-99CD-4BD2EC5A619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990</TotalTime>
  <Words>155</Words>
  <Application>Microsoft Office PowerPoint</Application>
  <PresentationFormat>A4 210 x 297 mm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Ｐ明朝</vt:lpstr>
      <vt:lpstr>Arial</vt:lpstr>
      <vt:lpstr>Times New Roman</vt:lpstr>
      <vt:lpstr>標準デザイン</vt:lpstr>
      <vt:lpstr>私のＱＣサークル支援計画書</vt:lpstr>
    </vt:vector>
  </TitlesOfParts>
  <Company>トヨタ自動車株式会社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ｽﾗｲﾄﾞ ﾀｲﾄﾙなし</dc:title>
  <dc:creator>Konica Minolta , Inc. Takaoka Akito</dc:creator>
  <cp:lastModifiedBy>森田 未希</cp:lastModifiedBy>
  <cp:revision>213</cp:revision>
  <cp:lastPrinted>2019-05-10T04:36:20Z</cp:lastPrinted>
  <dcterms:created xsi:type="dcterms:W3CDTF">2001-10-25T03:56:05Z</dcterms:created>
  <dcterms:modified xsi:type="dcterms:W3CDTF">2023-09-20T08:59:52Z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0x0101007A44B2D097BAFA499C3D236365D8EA3D</vt:lpwstr>
  </property>
  <property fmtid="{D5CDD505-2E9C-101B-9397-08002B2CF9AE}" pid="3" name="MediaServiceImageTags">
    <vt:lpwstr/>
  </property>
</Properties>
</file>