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6"/>
  </p:notesMasterIdLst>
  <p:handoutMasterIdLst>
    <p:handoutMasterId r:id="rId7"/>
  </p:handoutMasterIdLst>
  <p:sldIdLst>
    <p:sldId id="280" r:id="rId5"/>
  </p:sldIdLst>
  <p:sldSz cx="9906000" cy="6858000" type="A4"/>
  <p:notesSz cx="6807200" cy="9939338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anose="02020603050405020304" pitchFamily="18" charset="0"/>
        <a:ea typeface="ＭＳ Ｐゴシック" panose="020B0600070205080204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anose="02020603050405020304" pitchFamily="18" charset="0"/>
        <a:ea typeface="ＭＳ Ｐゴシック" panose="020B0600070205080204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anose="02020603050405020304" pitchFamily="18" charset="0"/>
        <a:ea typeface="ＭＳ Ｐゴシック" panose="020B0600070205080204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anose="02020603050405020304" pitchFamily="18" charset="0"/>
        <a:ea typeface="ＭＳ Ｐゴシック" panose="020B0600070205080204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anose="02020603050405020304" pitchFamily="18" charset="0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Times New Roman" panose="02020603050405020304" pitchFamily="18" charset="0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Times New Roman" panose="02020603050405020304" pitchFamily="18" charset="0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Times New Roman" panose="02020603050405020304" pitchFamily="18" charset="0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Times New Roman" panose="02020603050405020304" pitchFamily="18" charset="0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FF00"/>
    <a:srgbClr val="FFFFCC"/>
    <a:srgbClr val="CCECFF"/>
    <a:srgbClr val="CC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950" autoAdjust="0"/>
    <p:restoredTop sz="96290" autoAdjust="0"/>
  </p:normalViewPr>
  <p:slideViewPr>
    <p:cSldViewPr>
      <p:cViewPr varScale="1">
        <p:scale>
          <a:sx n="114" d="100"/>
          <a:sy n="114" d="100"/>
        </p:scale>
        <p:origin x="1350" y="96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handoutMaster" Target="handoutMasters/handoutMaster1.xml"/><Relationship Id="rId12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森田 未希" userId="a6b7ca52-0fdd-444b-80c2-898147956c63" providerId="ADAL" clId="{9210543B-5222-4B28-82ED-2789E3C3E72A}"/>
    <pc:docChg chg="delSld">
      <pc:chgData name="森田 未希" userId="a6b7ca52-0fdd-444b-80c2-898147956c63" providerId="ADAL" clId="{9210543B-5222-4B28-82ED-2789E3C3E72A}" dt="2023-09-20T09:02:41.065" v="0" actId="47"/>
      <pc:docMkLst>
        <pc:docMk/>
      </pc:docMkLst>
      <pc:sldChg chg="del">
        <pc:chgData name="森田 未希" userId="a6b7ca52-0fdd-444b-80c2-898147956c63" providerId="ADAL" clId="{9210543B-5222-4B28-82ED-2789E3C3E72A}" dt="2023-09-20T09:02:41.065" v="0" actId="47"/>
        <pc:sldMkLst>
          <pc:docMk/>
          <pc:sldMk cId="0" sldId="266"/>
        </pc:sldMkLst>
      </pc:sldChg>
      <pc:sldChg chg="del">
        <pc:chgData name="森田 未希" userId="a6b7ca52-0fdd-444b-80c2-898147956c63" providerId="ADAL" clId="{9210543B-5222-4B28-82ED-2789E3C3E72A}" dt="2023-09-20T09:02:41.065" v="0" actId="47"/>
        <pc:sldMkLst>
          <pc:docMk/>
          <pc:sldMk cId="0" sldId="277"/>
        </pc:sldMkLst>
      </pc:sldChg>
      <pc:sldChg chg="del">
        <pc:chgData name="森田 未希" userId="a6b7ca52-0fdd-444b-80c2-898147956c63" providerId="ADAL" clId="{9210543B-5222-4B28-82ED-2789E3C3E72A}" dt="2023-09-20T09:02:41.065" v="0" actId="47"/>
        <pc:sldMkLst>
          <pc:docMk/>
          <pc:sldMk cId="0" sldId="278"/>
        </pc:sldMkLst>
      </pc:sldChg>
      <pc:sldChg chg="del">
        <pc:chgData name="森田 未希" userId="a6b7ca52-0fdd-444b-80c2-898147956c63" providerId="ADAL" clId="{9210543B-5222-4B28-82ED-2789E3C3E72A}" dt="2023-09-20T09:02:41.065" v="0" actId="47"/>
        <pc:sldMkLst>
          <pc:docMk/>
          <pc:sldMk cId="0" sldId="279"/>
        </pc:sldMkLst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1026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50375" cy="4733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5" tIns="45717" rIns="91435" bIns="45717" numCol="1" anchor="t" anchorCtr="0" compatLnSpc="1">
            <a:prstTxWarp prst="textNoShape">
              <a:avLst/>
            </a:prstTxWarp>
          </a:bodyPr>
          <a:lstStyle>
            <a:lvl1pPr defTabSz="914011">
              <a:defRPr sz="1100">
                <a:latin typeface="Times New Roman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147" name="Rectangle 1027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6825" y="0"/>
            <a:ext cx="2950375" cy="4733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5" tIns="45717" rIns="91435" bIns="45717" numCol="1" anchor="t" anchorCtr="0" compatLnSpc="1">
            <a:prstTxWarp prst="textNoShape">
              <a:avLst/>
            </a:prstTxWarp>
          </a:bodyPr>
          <a:lstStyle>
            <a:lvl1pPr algn="r" defTabSz="914011">
              <a:defRPr sz="1100">
                <a:latin typeface="Times New Roman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148" name="Rectangle 1028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9446769"/>
            <a:ext cx="2950375" cy="4717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5" tIns="45717" rIns="91435" bIns="45717" numCol="1" anchor="b" anchorCtr="0" compatLnSpc="1">
            <a:prstTxWarp prst="textNoShape">
              <a:avLst/>
            </a:prstTxWarp>
          </a:bodyPr>
          <a:lstStyle>
            <a:lvl1pPr defTabSz="914011">
              <a:defRPr sz="1100">
                <a:latin typeface="Times New Roman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149" name="Rectangle 1029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6825" y="9446769"/>
            <a:ext cx="2950375" cy="4717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5" tIns="45717" rIns="91435" bIns="45717" numCol="1" anchor="b" anchorCtr="0" compatLnSpc="1">
            <a:prstTxWarp prst="textNoShape">
              <a:avLst/>
            </a:prstTxWarp>
          </a:bodyPr>
          <a:lstStyle>
            <a:lvl1pPr algn="r" defTabSz="912747">
              <a:defRPr sz="1100"/>
            </a:lvl1pPr>
          </a:lstStyle>
          <a:p>
            <a:fld id="{58B55E43-AC97-4B30-ADA6-FE0B9A1506AF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45770845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50375" cy="4733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5" tIns="45717" rIns="91435" bIns="45717" numCol="1" anchor="t" anchorCtr="0" compatLnSpc="1">
            <a:prstTxWarp prst="textNoShape">
              <a:avLst/>
            </a:prstTxWarp>
          </a:bodyPr>
          <a:lstStyle>
            <a:lvl1pPr defTabSz="914011">
              <a:defRPr sz="1100">
                <a:latin typeface="Times New Roman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6825" y="0"/>
            <a:ext cx="2950375" cy="4733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5" tIns="45717" rIns="91435" bIns="45717" numCol="1" anchor="t" anchorCtr="0" compatLnSpc="1">
            <a:prstTxWarp prst="textNoShape">
              <a:avLst/>
            </a:prstTxWarp>
          </a:bodyPr>
          <a:lstStyle>
            <a:lvl1pPr algn="r" defTabSz="914011">
              <a:defRPr sz="1100">
                <a:latin typeface="Times New Roman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1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673100" y="706438"/>
            <a:ext cx="5461000" cy="377983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29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8055" y="4722586"/>
            <a:ext cx="4991091" cy="44858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5" tIns="45717" rIns="91435" bIns="4571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/>
              <a:t>マスタ テキストの書式設定</a:t>
            </a:r>
          </a:p>
          <a:p>
            <a:pPr lvl="1"/>
            <a:r>
              <a:rPr lang="ja-JP" altLang="en-US" noProof="0"/>
              <a:t>第 </a:t>
            </a:r>
            <a:r>
              <a:rPr lang="en-US" altLang="ja-JP" noProof="0"/>
              <a:t>2 </a:t>
            </a:r>
            <a:r>
              <a:rPr lang="ja-JP" altLang="en-US" noProof="0"/>
              <a:t>レベル</a:t>
            </a:r>
          </a:p>
          <a:p>
            <a:pPr lvl="2"/>
            <a:r>
              <a:rPr lang="ja-JP" altLang="en-US" noProof="0"/>
              <a:t>第 </a:t>
            </a:r>
            <a:r>
              <a:rPr lang="en-US" altLang="ja-JP" noProof="0"/>
              <a:t>3 </a:t>
            </a:r>
            <a:r>
              <a:rPr lang="ja-JP" altLang="en-US" noProof="0"/>
              <a:t>レベル</a:t>
            </a:r>
          </a:p>
          <a:p>
            <a:pPr lvl="3"/>
            <a:r>
              <a:rPr lang="ja-JP" altLang="en-US" noProof="0"/>
              <a:t>第 </a:t>
            </a:r>
            <a:r>
              <a:rPr lang="en-US" altLang="ja-JP" noProof="0"/>
              <a:t>4 </a:t>
            </a:r>
            <a:r>
              <a:rPr lang="ja-JP" altLang="en-US" noProof="0"/>
              <a:t>レベル</a:t>
            </a:r>
          </a:p>
          <a:p>
            <a:pPr lvl="4"/>
            <a:r>
              <a:rPr lang="ja-JP" altLang="en-US" noProof="0"/>
              <a:t>第 </a:t>
            </a:r>
            <a:r>
              <a:rPr lang="en-US" altLang="ja-JP" noProof="0"/>
              <a:t>5 </a:t>
            </a:r>
            <a:r>
              <a:rPr lang="ja-JP" altLang="en-US" noProof="0"/>
              <a:t>レベル</a:t>
            </a:r>
          </a:p>
        </p:txBody>
      </p:sp>
      <p:sp>
        <p:nvSpPr>
          <p:cNvPr id="1229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446769"/>
            <a:ext cx="2950375" cy="4717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5" tIns="45717" rIns="91435" bIns="45717" numCol="1" anchor="b" anchorCtr="0" compatLnSpc="1">
            <a:prstTxWarp prst="textNoShape">
              <a:avLst/>
            </a:prstTxWarp>
          </a:bodyPr>
          <a:lstStyle>
            <a:lvl1pPr defTabSz="914011">
              <a:defRPr sz="1100">
                <a:latin typeface="Times New Roman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229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6825" y="9446769"/>
            <a:ext cx="2950375" cy="4717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5" tIns="45717" rIns="91435" bIns="45717" numCol="1" anchor="b" anchorCtr="0" compatLnSpc="1">
            <a:prstTxWarp prst="textNoShape">
              <a:avLst/>
            </a:prstTxWarp>
          </a:bodyPr>
          <a:lstStyle>
            <a:lvl1pPr algn="r" defTabSz="912747">
              <a:defRPr sz="1100"/>
            </a:lvl1pPr>
          </a:lstStyle>
          <a:p>
            <a:fld id="{161F37A0-A921-475A-BA47-7B2BB896364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97319274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charset="0"/>
        <a:ea typeface="ＭＳ Ｐ明朝" pitchFamily="18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charset="0"/>
        <a:ea typeface="ＭＳ Ｐ明朝" pitchFamily="18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charset="0"/>
        <a:ea typeface="ＭＳ Ｐ明朝" pitchFamily="18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charset="0"/>
        <a:ea typeface="ＭＳ Ｐ明朝" pitchFamily="18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charset="0"/>
        <a:ea typeface="ＭＳ Ｐ明朝" pitchFamily="18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 サブタイトルの書式設定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C301A0B-EEDA-4D47-B24C-9201D2A766D3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2210621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C291526-1F7F-4D75-9C1F-1CA7CF21FD5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7956211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58025" y="609600"/>
            <a:ext cx="2105025" cy="5486400"/>
          </a:xfrm>
        </p:spPr>
        <p:txBody>
          <a:bodyPr vert="eaVert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742950" y="609600"/>
            <a:ext cx="6162675" cy="5486400"/>
          </a:xfrm>
        </p:spPr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A52FF57-119B-4BDF-A37B-7B04F4BE6530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94550315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タイトルと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42950" y="609600"/>
            <a:ext cx="8420100" cy="1143000"/>
          </a:xfrm>
        </p:spPr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表プレースホルダ 2"/>
          <p:cNvSpPr>
            <a:spLocks noGrp="1"/>
          </p:cNvSpPr>
          <p:nvPr>
            <p:ph type="tbl" idx="1"/>
          </p:nvPr>
        </p:nvSpPr>
        <p:spPr>
          <a:xfrm>
            <a:off x="742950" y="1981200"/>
            <a:ext cx="8420100" cy="4114800"/>
          </a:xfrm>
        </p:spPr>
        <p:txBody>
          <a:bodyPr/>
          <a:lstStyle/>
          <a:p>
            <a:pPr lvl="0"/>
            <a:endParaRPr lang="ja-JP" altLang="en-US" noProof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36FE67B-E15B-498E-90BF-E331750D3944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9045753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0460525-B462-44B3-BE7B-F1BD3F2AECE3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2776496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985859E-ED87-4970-850B-C1B973BD6BA7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0029125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742950" y="1981200"/>
            <a:ext cx="413385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5029200" y="1981200"/>
            <a:ext cx="413385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C045694-15E3-4370-A3A8-829ABFE9EBE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17440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A217B4F-3C35-4E9B-B785-1F90FC23DD2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1571859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2F6A042-CB6D-45EF-979D-DEF59CE91BA8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42814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C774091-B797-482F-8A61-52767BB118A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7023891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0669528-837C-42BC-9BDE-4AA3A96CA78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403459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DD7F818-A8EB-4183-959E-F596147CD9B4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8902810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42950" y="609600"/>
            <a:ext cx="84201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マスター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42950" y="1981200"/>
            <a:ext cx="84201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42950" y="6248400"/>
            <a:ext cx="20637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Times New Roman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8400"/>
            <a:ext cx="31369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Times New Roman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8400"/>
            <a:ext cx="20637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AFA0865D-DF9F-455C-B597-A2749C59A220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charset="0"/>
          <a:ea typeface="ＭＳ Ｐゴシック" pitchFamily="50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charset="0"/>
          <a:ea typeface="ＭＳ Ｐゴシック" pitchFamily="50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charset="0"/>
          <a:ea typeface="ＭＳ Ｐゴシック" pitchFamily="50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charset="0"/>
          <a:ea typeface="ＭＳ Ｐゴシック" pitchFamily="50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285750" y="304800"/>
            <a:ext cx="5613400" cy="457200"/>
          </a:xfrm>
          <a:noFill/>
        </p:spPr>
        <p:txBody>
          <a:bodyPr/>
          <a:lstStyle/>
          <a:p>
            <a:pPr algn="l" eaLnBrk="1" hangingPunct="1"/>
            <a:r>
              <a:rPr lang="ja-JP" altLang="en-US" sz="1600" u="sng">
                <a:solidFill>
                  <a:schemeClr val="tx1"/>
                </a:solidFill>
                <a:ea typeface="HGP創英角ｺﾞｼｯｸUB" panose="020B0900000000000000" pitchFamily="50" charset="-128"/>
              </a:rPr>
              <a:t>私のＱＣサークル推進計画書</a:t>
            </a:r>
          </a:p>
        </p:txBody>
      </p:sp>
      <p:graphicFrame>
        <p:nvGraphicFramePr>
          <p:cNvPr id="6249" name="Group 10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17900151"/>
              </p:ext>
            </p:extLst>
          </p:nvPr>
        </p:nvGraphicFramePr>
        <p:xfrm>
          <a:off x="188913" y="762000"/>
          <a:ext cx="9588500" cy="5789742"/>
        </p:xfrm>
        <a:graphic>
          <a:graphicData uri="http://schemas.openxmlformats.org/drawingml/2006/table">
            <a:tbl>
              <a:tblPr/>
              <a:tblGrid>
                <a:gridCol w="304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382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382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0574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572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25876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522709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666329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701823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471339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427038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901700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</a:tblGrid>
              <a:tr h="474663">
                <a:tc gridSpan="3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明朝" panose="02020600040205080304" pitchFamily="18" charset="-128"/>
                        </a:rPr>
                        <a:t>会社名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ＭＳ Ｐ明朝"/>
                        </a:rPr>
                        <a:t>所属</a:t>
                      </a:r>
                      <a:br>
                        <a:rPr kumimoji="1" lang="ja-JP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ＭＳ Ｐ明朝"/>
                        </a:rPr>
                      </a:br>
                      <a:r>
                        <a:rPr kumimoji="1" lang="ja-JP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ＭＳ Ｐ明朝"/>
                        </a:rPr>
                        <a:t>　</a:t>
                      </a:r>
                      <a:endParaRPr kumimoji="1" lang="ja-JP" altLang="en-US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/>
                        <a:ea typeface="ＭＳ Ｐ明朝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ＭＳ Ｐ明朝"/>
                        </a:rPr>
                        <a:t>上司名</a:t>
                      </a:r>
                      <a:br>
                        <a:rPr kumimoji="1" lang="ja-JP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ＭＳ Ｐ明朝"/>
                        </a:rPr>
                      </a:br>
                      <a:r>
                        <a:rPr kumimoji="1" lang="ja-JP" alt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ＭＳ Ｐ明朝"/>
                        </a:rPr>
                        <a:t>　</a:t>
                      </a:r>
                      <a:r>
                        <a:rPr kumimoji="1" lang="ja-JP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ＭＳ Ｐ明朝"/>
                        </a:rPr>
                        <a:t>　</a:t>
                      </a:r>
                    </a:p>
                  </a:txBody>
                  <a:tcPr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明朝" panose="02020600040205080304" pitchFamily="18" charset="-128"/>
                        </a:rPr>
                        <a:t>受講者</a:t>
                      </a:r>
                    </a:p>
                    <a:p>
                      <a:pPr marL="0" marR="0" lvl="0" indent="0" algn="l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1" lang="ja-JP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ＭＳ Ｐ明朝"/>
                        </a:rPr>
                        <a:t>　</a:t>
                      </a:r>
                      <a:r>
                        <a:rPr lang="ja-JP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ＭＳ Ｐ明朝"/>
                        </a:rPr>
                        <a:t> </a:t>
                      </a:r>
                      <a:endParaRPr kumimoji="1" lang="ja-JP" altLang="en-US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明朝" panose="02020600040205080304" pitchFamily="18" charset="-128"/>
                        </a:rPr>
                        <a:t>作成場所</a:t>
                      </a:r>
                      <a:br>
                        <a:rPr kumimoji="1" lang="ja-JP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明朝" panose="02020600040205080304" pitchFamily="18" charset="-128"/>
                        </a:rPr>
                      </a:br>
                      <a:r>
                        <a:rPr kumimoji="1" lang="ja-JP" altLang="en-US" sz="9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明朝" panose="02020600040205080304" pitchFamily="18" charset="-128"/>
                        </a:rPr>
                        <a:t>刈谷市</a:t>
                      </a:r>
                      <a:endParaRPr kumimoji="1" lang="en-US" altLang="ja-JP" sz="9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9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明朝" panose="02020600040205080304" pitchFamily="18" charset="-128"/>
                        </a:rPr>
                        <a:t>産業振興センター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1" lang="ja-JP" alt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ＭＳ Ｐ明朝"/>
                        </a:rPr>
                        <a:t>作成年月日</a:t>
                      </a:r>
                      <a:br>
                        <a:rPr kumimoji="1" lang="ja-JP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ＭＳ Ｐ明朝"/>
                        </a:rPr>
                      </a:br>
                      <a:r>
                        <a:rPr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明朝"/>
                          <a:ea typeface="ＭＳ Ｐ明朝"/>
                        </a:rPr>
                        <a:t>2023</a:t>
                      </a: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明朝"/>
                          <a:ea typeface="ＭＳ Ｐ明朝"/>
                        </a:rPr>
                        <a:t>年</a:t>
                      </a: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明朝"/>
                          <a:ea typeface="ＭＳ Ｐ明朝"/>
                        </a:rPr>
                        <a:t>9</a:t>
                      </a: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明朝"/>
                          <a:ea typeface="ＭＳ Ｐ明朝"/>
                        </a:rPr>
                        <a:t>月</a:t>
                      </a:r>
                      <a:r>
                        <a:rPr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明朝"/>
                          <a:ea typeface="ＭＳ Ｐ明朝"/>
                        </a:rPr>
                        <a:t>27</a:t>
                      </a: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明朝"/>
                          <a:ea typeface="ＭＳ Ｐ明朝"/>
                        </a:rPr>
                        <a:t>日（水）</a:t>
                      </a:r>
                      <a:endParaRPr kumimoji="1" lang="en-US" altLang="ja-JP" sz="1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明朝"/>
                        <a:ea typeface="ＭＳ Ｐ明朝"/>
                      </a:endParaRPr>
                    </a:p>
                  </a:txBody>
                  <a:tcPr marL="45720" marR="45720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22288">
                <a:tc gridSpan="13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今後の行動指針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（決意表明）　　　　　</a:t>
                      </a:r>
                      <a:endParaRPr kumimoji="1" lang="ja-JP" altLang="en-US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0482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ＭＳ Ｐゴシック"/>
                        </a:rPr>
                        <a:t>№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ＭＳ Ｐゴシック"/>
                        </a:rPr>
                        <a:t>今後やるべきこと</a:t>
                      </a:r>
                      <a:br>
                        <a:rPr kumimoji="1" lang="ja-JP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ＭＳ Ｐゴシック"/>
                        </a:rPr>
                      </a:br>
                      <a:r>
                        <a:rPr kumimoji="1" lang="ja-JP" alt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ＭＳ Ｐゴシック"/>
                        </a:rPr>
                        <a:t>（２～３項目）</a:t>
                      </a:r>
                    </a:p>
                  </a:txBody>
                  <a:tcPr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ＭＳ Ｐゴシック"/>
                        </a:rPr>
                        <a:t>実施項目</a:t>
                      </a:r>
                      <a:br>
                        <a:rPr kumimoji="1" lang="ja-JP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ＭＳ Ｐゴシック"/>
                        </a:rPr>
                      </a:b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ＭＳ Ｐゴシック"/>
                        </a:rPr>
                        <a:t>（自分で何をするのか）</a:t>
                      </a:r>
                    </a:p>
                  </a:txBody>
                  <a:tcPr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ＭＳ Ｐゴシック"/>
                        </a:rPr>
                        <a:t>具体的方法</a:t>
                      </a:r>
                      <a:br>
                        <a:rPr kumimoji="1" lang="ja-JP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ＭＳ Ｐゴシック"/>
                        </a:rPr>
                      </a:b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ＭＳ Ｐゴシック"/>
                        </a:rPr>
                        <a:t>（どのような方法でやるのか）</a:t>
                      </a:r>
                    </a:p>
                  </a:txBody>
                  <a:tcPr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ＭＳ Ｐゴシック"/>
                        </a:rPr>
                        <a:t>活動期間・頻度</a:t>
                      </a:r>
                      <a:br>
                        <a:rPr kumimoji="1" lang="ja-JP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ＭＳ Ｐゴシック"/>
                        </a:rPr>
                      </a:b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ＭＳ Ｐゴシック"/>
                        </a:rPr>
                        <a:t>（いつから、いつまで、回数）</a:t>
                      </a:r>
                    </a:p>
                  </a:txBody>
                  <a:tcPr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ＭＳ Ｐゴシック"/>
                        </a:rPr>
                        <a:t>推進主体</a:t>
                      </a:r>
                      <a:br>
                        <a:rPr kumimoji="1" lang="ja-JP" altLang="en-US" sz="9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ＭＳ Ｐゴシック"/>
                        </a:rPr>
                      </a:b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ＭＳ Ｐゴシック"/>
                        </a:rPr>
                        <a:t>（誰がやるのか）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ＭＳ Ｐゴシック"/>
                        </a:rPr>
                        <a:t>対　象</a:t>
                      </a:r>
                      <a:br>
                        <a:rPr kumimoji="1" lang="ja-JP" altLang="en-US" sz="9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ＭＳ Ｐゴシック"/>
                        </a:rPr>
                      </a:b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ＭＳ Ｐゴシック"/>
                        </a:rPr>
                        <a:t>（誰に対して働きかけるのか）</a:t>
                      </a:r>
                    </a:p>
                  </a:txBody>
                  <a:tcPr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03225">
                <a:tc rowSpan="3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ＭＳ Ｐゴシック"/>
                        </a:rPr>
                        <a:t>①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1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1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1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1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1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1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1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1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1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1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1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81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1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1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1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1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1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79425">
                <a:tc rowSpan="3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ＭＳ Ｐゴシック"/>
                        </a:rPr>
                        <a:t>②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1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1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1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1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1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54025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1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1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1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1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1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572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1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1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1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1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1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95288">
                <a:tc rowSpan="3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ＭＳ Ｐゴシック"/>
                        </a:rPr>
                        <a:t>③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1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1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1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1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1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66713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1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1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1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1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1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420688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1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1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1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1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1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493713"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上司アドバイス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5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（計画時）</a:t>
                      </a:r>
                    </a:p>
                  </a:txBody>
                  <a:tcPr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6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（完了時）</a:t>
                      </a:r>
                    </a:p>
                  </a:txBody>
                  <a:tcPr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</a:tbl>
          </a:graphicData>
        </a:graphic>
      </p:graphicFrame>
      <p:sp>
        <p:nvSpPr>
          <p:cNvPr id="6245" name="Text Box 101"/>
          <p:cNvSpPr txBox="1">
            <a:spLocks noChangeArrowheads="1"/>
          </p:cNvSpPr>
          <p:nvPr/>
        </p:nvSpPr>
        <p:spPr bwMode="auto">
          <a:xfrm>
            <a:off x="304800" y="190500"/>
            <a:ext cx="4394200" cy="230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ja-JP" altLang="en-US" sz="900" dirty="0"/>
              <a:t>ＱＣサークル東海支部愛知地区　ＱＣサークル推進者・支援者・推進事務局研修会</a:t>
            </a:r>
          </a:p>
        </p:txBody>
      </p:sp>
      <p:sp>
        <p:nvSpPr>
          <p:cNvPr id="6246" name="Text Box 102"/>
          <p:cNvSpPr txBox="1">
            <a:spLocks noChangeArrowheads="1"/>
          </p:cNvSpPr>
          <p:nvPr/>
        </p:nvSpPr>
        <p:spPr bwMode="auto">
          <a:xfrm>
            <a:off x="1295400" y="6581775"/>
            <a:ext cx="47244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ja-JP" sz="900"/>
              <a:t>【</a:t>
            </a:r>
            <a:r>
              <a:rPr lang="ja-JP" altLang="en-US" sz="900"/>
              <a:t>経路</a:t>
            </a:r>
            <a:r>
              <a:rPr lang="en-US" altLang="ja-JP" sz="900"/>
              <a:t>】</a:t>
            </a:r>
            <a:r>
              <a:rPr lang="ja-JP" altLang="en-US" sz="900"/>
              <a:t>　本人 ⇒ 研修会事務局 ⇒ 各社事務局 ⇒ 上司 ⇒ 本人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標準デザイン">
      <a:majorFont>
        <a:latin typeface="Times New Roman"/>
        <a:ea typeface="ＭＳ Ｐゴシック"/>
        <a:cs typeface=""/>
      </a:majorFont>
      <a:minorFont>
        <a:latin typeface="Times New Roman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7A44B2D097BAFA499C3D236365D8EA3D" ma:contentTypeVersion="13" ma:contentTypeDescription="新しいドキュメントを作成します。" ma:contentTypeScope="" ma:versionID="0a25925617d6dc960c13e97a90321a28">
  <xsd:schema xmlns:xsd="http://www.w3.org/2001/XMLSchema" xmlns:xs="http://www.w3.org/2001/XMLSchema" xmlns:p="http://schemas.microsoft.com/office/2006/metadata/properties" xmlns:ns2="a0d3ccf1-d0c2-4efd-81a4-606093d9b9db" xmlns:ns3="285cdbfb-fd02-418b-ac7f-7e928f0100ce" targetNamespace="http://schemas.microsoft.com/office/2006/metadata/properties" ma:root="true" ma:fieldsID="55a0c992d3f90ee90dc51a5f8b1b47cf" ns2:_="" ns3:_="">
    <xsd:import namespace="a0d3ccf1-d0c2-4efd-81a4-606093d9b9db"/>
    <xsd:import namespace="285cdbfb-fd02-418b-ac7f-7e928f0100c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0d3ccf1-d0c2-4efd-81a4-606093d9b9d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画像タグ" ma:readOnly="false" ma:fieldId="{5cf76f15-5ced-4ddc-b409-7134ff3c332f}" ma:taxonomyMulti="true" ma:sspId="2eefbc7a-af67-4677-92f2-7818cb11fff3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8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85cdbfb-fd02-418b-ac7f-7e928f0100ce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9db6fc1d-7e2d-4f16-887e-5339253fe7d3}" ma:internalName="TaxCatchAll" ma:showField="CatchAllData" ma:web="285cdbfb-fd02-418b-ac7f-7e928f0100ce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19" nillable="true" ma:displayName="共有相手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0" nillable="true" ma:displayName="共有相手の詳細情報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285cdbfb-fd02-418b-ac7f-7e928f0100ce" xsi:nil="true"/>
    <lcf76f155ced4ddcb4097134ff3c332f xmlns="a0d3ccf1-d0c2-4efd-81a4-606093d9b9db">
      <Terms xmlns="http://schemas.microsoft.com/office/infopath/2007/PartnerControls"/>
    </lcf76f155ced4ddcb4097134ff3c332f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1981C3F6-7183-43A7-BB42-BED2F4F5D8E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0d3ccf1-d0c2-4efd-81a4-606093d9b9db"/>
    <ds:schemaRef ds:uri="285cdbfb-fd02-418b-ac7f-7e928f0100c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F59E7BFD-0241-4248-9BCF-78D2F83FBBC6}">
  <ds:schemaRefs>
    <ds:schemaRef ds:uri="http://schemas.openxmlformats.org/package/2006/metadata/core-properties"/>
    <ds:schemaRef ds:uri="a0d3ccf1-d0c2-4efd-81a4-606093d9b9db"/>
    <ds:schemaRef ds:uri="http://www.w3.org/XML/1998/namespace"/>
    <ds:schemaRef ds:uri="http://schemas.microsoft.com/office/infopath/2007/PartnerControls"/>
    <ds:schemaRef ds:uri="http://purl.org/dc/terms/"/>
    <ds:schemaRef ds:uri="http://schemas.microsoft.com/office/2006/documentManagement/types"/>
    <ds:schemaRef ds:uri="http://purl.org/dc/elements/1.1/"/>
    <ds:schemaRef ds:uri="http://purl.org/dc/dcmitype/"/>
    <ds:schemaRef ds:uri="285cdbfb-fd02-418b-ac7f-7e928f0100ce"/>
    <ds:schemaRef ds:uri="http://schemas.microsoft.com/office/2006/metadata/properties"/>
  </ds:schemaRefs>
</ds:datastoreItem>
</file>

<file path=customXml/itemProps3.xml><?xml version="1.0" encoding="utf-8"?>
<ds:datastoreItem xmlns:ds="http://schemas.openxmlformats.org/officeDocument/2006/customXml" ds:itemID="{B0BA71F4-22BC-41E1-8978-12FB003B186B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1023</TotalTime>
  <Words>156</Words>
  <Application>Microsoft Office PowerPoint</Application>
  <PresentationFormat>A4 210 x 297 mm</PresentationFormat>
  <Paragraphs>26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ＭＳ Ｐ明朝</vt:lpstr>
      <vt:lpstr>Arial</vt:lpstr>
      <vt:lpstr>Times New Roman</vt:lpstr>
      <vt:lpstr>標準デザイン</vt:lpstr>
      <vt:lpstr>私のＱＣサークル推進計画書</vt:lpstr>
    </vt:vector>
  </TitlesOfParts>
  <Company>トヨタ自動車株式会社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ｽﾗｲﾄﾞ ﾀｲﾄﾙなし</dc:title>
  <dc:creator>Konica Minolta , Inc. Takaoka Akito</dc:creator>
  <cp:lastModifiedBy>森田 未希</cp:lastModifiedBy>
  <cp:revision>213</cp:revision>
  <cp:lastPrinted>2019-05-10T04:30:11Z</cp:lastPrinted>
  <dcterms:created xsi:type="dcterms:W3CDTF">2001-10-25T03:56:05Z</dcterms:created>
  <dcterms:modified xsi:type="dcterms:W3CDTF">2023-09-20T09:02:45Z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0x0101007A44B2D097BAFA499C3D236365D8EA3D</vt:lpwstr>
  </property>
  <property fmtid="{D5CDD505-2E9C-101B-9397-08002B2CF9AE}" pid="3" name="MediaServiceImageTags">
    <vt:lpwstr/>
  </property>
</Properties>
</file>