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5"/>
  </p:notesMasterIdLst>
  <p:sldIdLst>
    <p:sldId id="306" r:id="rId2"/>
    <p:sldId id="257" r:id="rId3"/>
    <p:sldId id="631" r:id="rId4"/>
    <p:sldId id="336" r:id="rId5"/>
    <p:sldId id="350" r:id="rId6"/>
    <p:sldId id="343" r:id="rId7"/>
    <p:sldId id="361" r:id="rId8"/>
    <p:sldId id="351" r:id="rId9"/>
    <p:sldId id="352" r:id="rId10"/>
    <p:sldId id="362" r:id="rId11"/>
    <p:sldId id="354" r:id="rId12"/>
    <p:sldId id="355" r:id="rId13"/>
    <p:sldId id="314" r:id="rId14"/>
    <p:sldId id="321" r:id="rId15"/>
    <p:sldId id="333" r:id="rId16"/>
    <p:sldId id="291" r:id="rId17"/>
    <p:sldId id="292" r:id="rId18"/>
    <p:sldId id="296" r:id="rId19"/>
    <p:sldId id="293" r:id="rId20"/>
    <p:sldId id="294" r:id="rId21"/>
    <p:sldId id="295" r:id="rId22"/>
    <p:sldId id="297" r:id="rId23"/>
    <p:sldId id="298" r:id="rId24"/>
    <p:sldId id="299" r:id="rId25"/>
    <p:sldId id="300" r:id="rId26"/>
    <p:sldId id="301" r:id="rId27"/>
    <p:sldId id="302" r:id="rId28"/>
    <p:sldId id="303" r:id="rId29"/>
    <p:sldId id="320" r:id="rId30"/>
    <p:sldId id="319" r:id="rId31"/>
    <p:sldId id="364" r:id="rId32"/>
    <p:sldId id="322" r:id="rId33"/>
    <p:sldId id="323" r:id="rId34"/>
    <p:sldId id="324" r:id="rId35"/>
    <p:sldId id="325" r:id="rId36"/>
    <p:sldId id="327" r:id="rId37"/>
    <p:sldId id="316" r:id="rId38"/>
    <p:sldId id="328" r:id="rId39"/>
    <p:sldId id="278" r:id="rId40"/>
    <p:sldId id="365" r:id="rId41"/>
    <p:sldId id="283" r:id="rId42"/>
    <p:sldId id="331" r:id="rId43"/>
    <p:sldId id="332" r:id="rId44"/>
  </p:sldIdLst>
  <p:sldSz cx="9144000" cy="6858000" type="screen4x3"/>
  <p:notesSz cx="6807200" cy="9939338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Times New Roman" panose="02020603050405020304" pitchFamily="18" charset="0"/>
        <a:ea typeface="HG丸ｺﾞｼｯｸM-PRO" panose="020F0600000000000000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Times New Roman" panose="02020603050405020304" pitchFamily="18" charset="0"/>
        <a:ea typeface="HG丸ｺﾞｼｯｸM-PRO" panose="020F0600000000000000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Times New Roman" panose="02020603050405020304" pitchFamily="18" charset="0"/>
        <a:ea typeface="HG丸ｺﾞｼｯｸM-PRO" panose="020F0600000000000000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Times New Roman" panose="02020603050405020304" pitchFamily="18" charset="0"/>
        <a:ea typeface="HG丸ｺﾞｼｯｸM-PRO" panose="020F0600000000000000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Times New Roman" panose="02020603050405020304" pitchFamily="18" charset="0"/>
        <a:ea typeface="HG丸ｺﾞｼｯｸM-PRO" panose="020F0600000000000000" pitchFamily="50" charset="-128"/>
        <a:cs typeface="+mn-cs"/>
      </a:defRPr>
    </a:lvl5pPr>
    <a:lvl6pPr marL="2286000" algn="l" defTabSz="914400" rtl="0" eaLnBrk="1" latinLnBrk="0" hangingPunct="1">
      <a:defRPr kumimoji="1" sz="1600" kern="1200">
        <a:solidFill>
          <a:schemeClr val="tx1"/>
        </a:solidFill>
        <a:latin typeface="Times New Roman" panose="02020603050405020304" pitchFamily="18" charset="0"/>
        <a:ea typeface="HG丸ｺﾞｼｯｸM-PRO" panose="020F0600000000000000" pitchFamily="50" charset="-128"/>
        <a:cs typeface="+mn-cs"/>
      </a:defRPr>
    </a:lvl6pPr>
    <a:lvl7pPr marL="2743200" algn="l" defTabSz="914400" rtl="0" eaLnBrk="1" latinLnBrk="0" hangingPunct="1">
      <a:defRPr kumimoji="1" sz="1600" kern="1200">
        <a:solidFill>
          <a:schemeClr val="tx1"/>
        </a:solidFill>
        <a:latin typeface="Times New Roman" panose="02020603050405020304" pitchFamily="18" charset="0"/>
        <a:ea typeface="HG丸ｺﾞｼｯｸM-PRO" panose="020F0600000000000000" pitchFamily="50" charset="-128"/>
        <a:cs typeface="+mn-cs"/>
      </a:defRPr>
    </a:lvl7pPr>
    <a:lvl8pPr marL="3200400" algn="l" defTabSz="914400" rtl="0" eaLnBrk="1" latinLnBrk="0" hangingPunct="1">
      <a:defRPr kumimoji="1" sz="1600" kern="1200">
        <a:solidFill>
          <a:schemeClr val="tx1"/>
        </a:solidFill>
        <a:latin typeface="Times New Roman" panose="02020603050405020304" pitchFamily="18" charset="0"/>
        <a:ea typeface="HG丸ｺﾞｼｯｸM-PRO" panose="020F0600000000000000" pitchFamily="50" charset="-128"/>
        <a:cs typeface="+mn-cs"/>
      </a:defRPr>
    </a:lvl8pPr>
    <a:lvl9pPr marL="3657600" algn="l" defTabSz="914400" rtl="0" eaLnBrk="1" latinLnBrk="0" hangingPunct="1">
      <a:defRPr kumimoji="1" sz="1600" kern="1200">
        <a:solidFill>
          <a:schemeClr val="tx1"/>
        </a:solidFill>
        <a:latin typeface="Times New Roman" panose="02020603050405020304" pitchFamily="18" charset="0"/>
        <a:ea typeface="HG丸ｺﾞｼｯｸM-PRO" panose="020F0600000000000000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FF"/>
    <a:srgbClr val="0000FF"/>
    <a:srgbClr val="00FF00"/>
    <a:srgbClr val="993300"/>
    <a:srgbClr val="FF0000"/>
    <a:srgbClr val="FFCCFF"/>
    <a:srgbClr val="FF99FF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C59E15F-EF66-414A-BDA2-5ADFE7DC24B5}" v="9" dt="2023-11-07T02:10:55.33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270" autoAdjust="0"/>
    <p:restoredTop sz="94604" autoAdjust="0"/>
  </p:normalViewPr>
  <p:slideViewPr>
    <p:cSldViewPr>
      <p:cViewPr varScale="1">
        <p:scale>
          <a:sx n="87" d="100"/>
          <a:sy n="87" d="100"/>
        </p:scale>
        <p:origin x="84" y="342"/>
      </p:cViewPr>
      <p:guideLst>
        <p:guide orient="horz" pos="2160"/>
        <p:guide pos="2880"/>
      </p:guideLst>
    </p:cSldViewPr>
  </p:slideViewPr>
  <p:outlineViewPr>
    <p:cViewPr>
      <p:scale>
        <a:sx n="66" d="100"/>
        <a:sy n="66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50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倉橋　理治" userId="7ad3db55-7f68-400e-9e3f-52665caba749" providerId="ADAL" clId="{7C59E15F-EF66-414A-BDA2-5ADFE7DC24B5}"/>
    <pc:docChg chg="addSld delSld modSld">
      <pc:chgData name="倉橋　理治" userId="7ad3db55-7f68-400e-9e3f-52665caba749" providerId="ADAL" clId="{7C59E15F-EF66-414A-BDA2-5ADFE7DC24B5}" dt="2023-11-07T02:11:08.763" v="173" actId="2696"/>
      <pc:docMkLst>
        <pc:docMk/>
      </pc:docMkLst>
      <pc:sldChg chg="modSp mod">
        <pc:chgData name="倉橋　理治" userId="7ad3db55-7f68-400e-9e3f-52665caba749" providerId="ADAL" clId="{7C59E15F-EF66-414A-BDA2-5ADFE7DC24B5}" dt="2023-11-06T09:28:27.307" v="38" actId="20577"/>
        <pc:sldMkLst>
          <pc:docMk/>
          <pc:sldMk cId="0" sldId="257"/>
        </pc:sldMkLst>
        <pc:spChg chg="mod">
          <ac:chgData name="倉橋　理治" userId="7ad3db55-7f68-400e-9e3f-52665caba749" providerId="ADAL" clId="{7C59E15F-EF66-414A-BDA2-5ADFE7DC24B5}" dt="2023-11-06T09:28:27.307" v="38" actId="20577"/>
          <ac:spMkLst>
            <pc:docMk/>
            <pc:sldMk cId="0" sldId="257"/>
            <ac:spMk id="96" creationId="{15736CEF-9460-4A57-A5AA-99212C3E9BA0}"/>
          </ac:spMkLst>
        </pc:spChg>
      </pc:sldChg>
      <pc:sldChg chg="modSp mod">
        <pc:chgData name="倉橋　理治" userId="7ad3db55-7f68-400e-9e3f-52665caba749" providerId="ADAL" clId="{7C59E15F-EF66-414A-BDA2-5ADFE7DC24B5}" dt="2023-11-07T01:35:55.791" v="102" actId="20577"/>
        <pc:sldMkLst>
          <pc:docMk/>
          <pc:sldMk cId="0" sldId="291"/>
        </pc:sldMkLst>
        <pc:spChg chg="mod">
          <ac:chgData name="倉橋　理治" userId="7ad3db55-7f68-400e-9e3f-52665caba749" providerId="ADAL" clId="{7C59E15F-EF66-414A-BDA2-5ADFE7DC24B5}" dt="2023-11-07T01:34:59.074" v="99" actId="20577"/>
          <ac:spMkLst>
            <pc:docMk/>
            <pc:sldMk cId="0" sldId="291"/>
            <ac:spMk id="17411" creationId="{00000000-0000-0000-0000-000000000000}"/>
          </ac:spMkLst>
        </pc:spChg>
        <pc:spChg chg="mod">
          <ac:chgData name="倉橋　理治" userId="7ad3db55-7f68-400e-9e3f-52665caba749" providerId="ADAL" clId="{7C59E15F-EF66-414A-BDA2-5ADFE7DC24B5}" dt="2023-11-07T01:35:55.791" v="102" actId="20577"/>
          <ac:spMkLst>
            <pc:docMk/>
            <pc:sldMk cId="0" sldId="291"/>
            <ac:spMk id="17413" creationId="{00000000-0000-0000-0000-000000000000}"/>
          </ac:spMkLst>
        </pc:spChg>
      </pc:sldChg>
      <pc:sldChg chg="modSp mod">
        <pc:chgData name="倉橋　理治" userId="7ad3db55-7f68-400e-9e3f-52665caba749" providerId="ADAL" clId="{7C59E15F-EF66-414A-BDA2-5ADFE7DC24B5}" dt="2023-11-07T01:36:52.253" v="111" actId="20577"/>
        <pc:sldMkLst>
          <pc:docMk/>
          <pc:sldMk cId="0" sldId="293"/>
        </pc:sldMkLst>
        <pc:spChg chg="mod">
          <ac:chgData name="倉橋　理治" userId="7ad3db55-7f68-400e-9e3f-52665caba749" providerId="ADAL" clId="{7C59E15F-EF66-414A-BDA2-5ADFE7DC24B5}" dt="2023-11-07T01:36:36.275" v="108" actId="20577"/>
          <ac:spMkLst>
            <pc:docMk/>
            <pc:sldMk cId="0" sldId="293"/>
            <ac:spMk id="20486" creationId="{00000000-0000-0000-0000-000000000000}"/>
          </ac:spMkLst>
        </pc:spChg>
        <pc:spChg chg="mod">
          <ac:chgData name="倉橋　理治" userId="7ad3db55-7f68-400e-9e3f-52665caba749" providerId="ADAL" clId="{7C59E15F-EF66-414A-BDA2-5ADFE7DC24B5}" dt="2023-11-07T01:36:52.253" v="111" actId="20577"/>
          <ac:spMkLst>
            <pc:docMk/>
            <pc:sldMk cId="0" sldId="293"/>
            <ac:spMk id="20487" creationId="{00000000-0000-0000-0000-000000000000}"/>
          </ac:spMkLst>
        </pc:spChg>
      </pc:sldChg>
      <pc:sldChg chg="modSp mod">
        <pc:chgData name="倉橋　理治" userId="7ad3db55-7f68-400e-9e3f-52665caba749" providerId="ADAL" clId="{7C59E15F-EF66-414A-BDA2-5ADFE7DC24B5}" dt="2023-11-07T01:37:14.867" v="114" actId="20577"/>
        <pc:sldMkLst>
          <pc:docMk/>
          <pc:sldMk cId="0" sldId="294"/>
        </pc:sldMkLst>
        <pc:spChg chg="mod">
          <ac:chgData name="倉橋　理治" userId="7ad3db55-7f68-400e-9e3f-52665caba749" providerId="ADAL" clId="{7C59E15F-EF66-414A-BDA2-5ADFE7DC24B5}" dt="2023-11-07T01:37:14.867" v="114" actId="20577"/>
          <ac:spMkLst>
            <pc:docMk/>
            <pc:sldMk cId="0" sldId="294"/>
            <ac:spMk id="21512" creationId="{00000000-0000-0000-0000-000000000000}"/>
          </ac:spMkLst>
        </pc:spChg>
      </pc:sldChg>
      <pc:sldChg chg="modSp mod">
        <pc:chgData name="倉橋　理治" userId="7ad3db55-7f68-400e-9e3f-52665caba749" providerId="ADAL" clId="{7C59E15F-EF66-414A-BDA2-5ADFE7DC24B5}" dt="2023-11-07T01:38:21.087" v="134" actId="20577"/>
        <pc:sldMkLst>
          <pc:docMk/>
          <pc:sldMk cId="0" sldId="299"/>
        </pc:sldMkLst>
        <pc:spChg chg="mod">
          <ac:chgData name="倉橋　理治" userId="7ad3db55-7f68-400e-9e3f-52665caba749" providerId="ADAL" clId="{7C59E15F-EF66-414A-BDA2-5ADFE7DC24B5}" dt="2023-11-07T01:38:21.087" v="134" actId="20577"/>
          <ac:spMkLst>
            <pc:docMk/>
            <pc:sldMk cId="0" sldId="299"/>
            <ac:spMk id="25631" creationId="{00000000-0000-0000-0000-000000000000}"/>
          </ac:spMkLst>
        </pc:spChg>
      </pc:sldChg>
      <pc:sldChg chg="modSp mod">
        <pc:chgData name="倉橋　理治" userId="7ad3db55-7f68-400e-9e3f-52665caba749" providerId="ADAL" clId="{7C59E15F-EF66-414A-BDA2-5ADFE7DC24B5}" dt="2023-11-07T01:38:17.635" v="131"/>
        <pc:sldMkLst>
          <pc:docMk/>
          <pc:sldMk cId="0" sldId="300"/>
        </pc:sldMkLst>
        <pc:spChg chg="mod">
          <ac:chgData name="倉橋　理治" userId="7ad3db55-7f68-400e-9e3f-52665caba749" providerId="ADAL" clId="{7C59E15F-EF66-414A-BDA2-5ADFE7DC24B5}" dt="2023-11-07T01:38:17.635" v="131"/>
          <ac:spMkLst>
            <pc:docMk/>
            <pc:sldMk cId="0" sldId="300"/>
            <ac:spMk id="26669" creationId="{00000000-0000-0000-0000-000000000000}"/>
          </ac:spMkLst>
        </pc:spChg>
      </pc:sldChg>
      <pc:sldChg chg="modSp mod">
        <pc:chgData name="倉橋　理治" userId="7ad3db55-7f68-400e-9e3f-52665caba749" providerId="ADAL" clId="{7C59E15F-EF66-414A-BDA2-5ADFE7DC24B5}" dt="2023-11-07T01:38:12.033" v="126" actId="20577"/>
        <pc:sldMkLst>
          <pc:docMk/>
          <pc:sldMk cId="0" sldId="301"/>
        </pc:sldMkLst>
        <pc:spChg chg="mod">
          <ac:chgData name="倉橋　理治" userId="7ad3db55-7f68-400e-9e3f-52665caba749" providerId="ADAL" clId="{7C59E15F-EF66-414A-BDA2-5ADFE7DC24B5}" dt="2023-11-07T01:38:12.033" v="126" actId="20577"/>
          <ac:spMkLst>
            <pc:docMk/>
            <pc:sldMk cId="0" sldId="301"/>
            <ac:spMk id="27717" creationId="{00000000-0000-0000-0000-000000000000}"/>
          </ac:spMkLst>
        </pc:spChg>
      </pc:sldChg>
      <pc:sldChg chg="modSp mod">
        <pc:chgData name="倉橋　理治" userId="7ad3db55-7f68-400e-9e3f-52665caba749" providerId="ADAL" clId="{7C59E15F-EF66-414A-BDA2-5ADFE7DC24B5}" dt="2023-11-07T01:38:33.686" v="137" actId="20577"/>
        <pc:sldMkLst>
          <pc:docMk/>
          <pc:sldMk cId="0" sldId="302"/>
        </pc:sldMkLst>
        <pc:spChg chg="mod">
          <ac:chgData name="倉橋　理治" userId="7ad3db55-7f68-400e-9e3f-52665caba749" providerId="ADAL" clId="{7C59E15F-EF66-414A-BDA2-5ADFE7DC24B5}" dt="2023-11-07T01:38:33.686" v="137" actId="20577"/>
          <ac:spMkLst>
            <pc:docMk/>
            <pc:sldMk cId="0" sldId="302"/>
            <ac:spMk id="28675" creationId="{00000000-0000-0000-0000-000000000000}"/>
          </ac:spMkLst>
        </pc:spChg>
      </pc:sldChg>
      <pc:sldChg chg="modSp mod">
        <pc:chgData name="倉橋　理治" userId="7ad3db55-7f68-400e-9e3f-52665caba749" providerId="ADAL" clId="{7C59E15F-EF66-414A-BDA2-5ADFE7DC24B5}" dt="2023-11-07T01:38:43.925" v="140" actId="20577"/>
        <pc:sldMkLst>
          <pc:docMk/>
          <pc:sldMk cId="0" sldId="303"/>
        </pc:sldMkLst>
        <pc:spChg chg="mod">
          <ac:chgData name="倉橋　理治" userId="7ad3db55-7f68-400e-9e3f-52665caba749" providerId="ADAL" clId="{7C59E15F-EF66-414A-BDA2-5ADFE7DC24B5}" dt="2023-11-07T01:38:43.925" v="140" actId="20577"/>
          <ac:spMkLst>
            <pc:docMk/>
            <pc:sldMk cId="0" sldId="303"/>
            <ac:spMk id="29700" creationId="{00000000-0000-0000-0000-000000000000}"/>
          </ac:spMkLst>
        </pc:spChg>
      </pc:sldChg>
      <pc:sldChg chg="modSp mod">
        <pc:chgData name="倉橋　理治" userId="7ad3db55-7f68-400e-9e3f-52665caba749" providerId="ADAL" clId="{7C59E15F-EF66-414A-BDA2-5ADFE7DC24B5}" dt="2023-11-07T01:32:42.180" v="96" actId="20577"/>
        <pc:sldMkLst>
          <pc:docMk/>
          <pc:sldMk cId="0" sldId="314"/>
        </pc:sldMkLst>
        <pc:spChg chg="mod">
          <ac:chgData name="倉橋　理治" userId="7ad3db55-7f68-400e-9e3f-52665caba749" providerId="ADAL" clId="{7C59E15F-EF66-414A-BDA2-5ADFE7DC24B5}" dt="2023-11-07T01:32:42.180" v="96" actId="20577"/>
          <ac:spMkLst>
            <pc:docMk/>
            <pc:sldMk cId="0" sldId="314"/>
            <ac:spMk id="14346" creationId="{00000000-0000-0000-0000-000000000000}"/>
          </ac:spMkLst>
        </pc:spChg>
      </pc:sldChg>
      <pc:sldChg chg="modSp mod">
        <pc:chgData name="倉橋　理治" userId="7ad3db55-7f68-400e-9e3f-52665caba749" providerId="ADAL" clId="{7C59E15F-EF66-414A-BDA2-5ADFE7DC24B5}" dt="2023-11-07T01:40:24.699" v="169" actId="20577"/>
        <pc:sldMkLst>
          <pc:docMk/>
          <pc:sldMk cId="0" sldId="316"/>
        </pc:sldMkLst>
        <pc:spChg chg="mod">
          <ac:chgData name="倉橋　理治" userId="7ad3db55-7f68-400e-9e3f-52665caba749" providerId="ADAL" clId="{7C59E15F-EF66-414A-BDA2-5ADFE7DC24B5}" dt="2023-11-07T01:40:24.699" v="169" actId="20577"/>
          <ac:spMkLst>
            <pc:docMk/>
            <pc:sldMk cId="0" sldId="316"/>
            <ac:spMk id="38918" creationId="{00000000-0000-0000-0000-000000000000}"/>
          </ac:spMkLst>
        </pc:spChg>
      </pc:sldChg>
      <pc:sldChg chg="modSp add del mod">
        <pc:chgData name="倉橋　理治" userId="7ad3db55-7f68-400e-9e3f-52665caba749" providerId="ADAL" clId="{7C59E15F-EF66-414A-BDA2-5ADFE7DC24B5}" dt="2023-11-07T02:11:08.763" v="173" actId="2696"/>
        <pc:sldMkLst>
          <pc:docMk/>
          <pc:sldMk cId="1758641873" sldId="317"/>
        </pc:sldMkLst>
        <pc:spChg chg="mod">
          <ac:chgData name="倉橋　理治" userId="7ad3db55-7f68-400e-9e3f-52665caba749" providerId="ADAL" clId="{7C59E15F-EF66-414A-BDA2-5ADFE7DC24B5}" dt="2023-11-06T09:33:45.561" v="90" actId="6549"/>
          <ac:spMkLst>
            <pc:docMk/>
            <pc:sldMk cId="1758641873" sldId="317"/>
            <ac:spMk id="38914" creationId="{00000000-0000-0000-0000-000000000000}"/>
          </ac:spMkLst>
        </pc:spChg>
      </pc:sldChg>
      <pc:sldChg chg="del">
        <pc:chgData name="倉橋　理治" userId="7ad3db55-7f68-400e-9e3f-52665caba749" providerId="ADAL" clId="{7C59E15F-EF66-414A-BDA2-5ADFE7DC24B5}" dt="2023-11-06T09:33:18.742" v="76" actId="2696"/>
        <pc:sldMkLst>
          <pc:docMk/>
          <pc:sldMk cId="0" sldId="318"/>
        </pc:sldMkLst>
      </pc:sldChg>
      <pc:sldChg chg="modSp mod">
        <pc:chgData name="倉橋　理治" userId="7ad3db55-7f68-400e-9e3f-52665caba749" providerId="ADAL" clId="{7C59E15F-EF66-414A-BDA2-5ADFE7DC24B5}" dt="2023-11-07T01:39:07.283" v="150" actId="20577"/>
        <pc:sldMkLst>
          <pc:docMk/>
          <pc:sldMk cId="0" sldId="319"/>
        </pc:sldMkLst>
        <pc:spChg chg="mod">
          <ac:chgData name="倉橋　理治" userId="7ad3db55-7f68-400e-9e3f-52665caba749" providerId="ADAL" clId="{7C59E15F-EF66-414A-BDA2-5ADFE7DC24B5}" dt="2023-11-07T01:39:07.283" v="150" actId="20577"/>
          <ac:spMkLst>
            <pc:docMk/>
            <pc:sldMk cId="0" sldId="319"/>
            <ac:spMk id="31748" creationId="{00000000-0000-0000-0000-000000000000}"/>
          </ac:spMkLst>
        </pc:spChg>
      </pc:sldChg>
      <pc:sldChg chg="modSp mod">
        <pc:chgData name="倉橋　理治" userId="7ad3db55-7f68-400e-9e3f-52665caba749" providerId="ADAL" clId="{7C59E15F-EF66-414A-BDA2-5ADFE7DC24B5}" dt="2023-11-07T01:38:50.800" v="145" actId="20577"/>
        <pc:sldMkLst>
          <pc:docMk/>
          <pc:sldMk cId="0" sldId="320"/>
        </pc:sldMkLst>
        <pc:spChg chg="mod">
          <ac:chgData name="倉橋　理治" userId="7ad3db55-7f68-400e-9e3f-52665caba749" providerId="ADAL" clId="{7C59E15F-EF66-414A-BDA2-5ADFE7DC24B5}" dt="2023-11-07T01:38:50.800" v="145" actId="20577"/>
          <ac:spMkLst>
            <pc:docMk/>
            <pc:sldMk cId="0" sldId="320"/>
            <ac:spMk id="30723" creationId="{00000000-0000-0000-0000-000000000000}"/>
          </ac:spMkLst>
        </pc:spChg>
      </pc:sldChg>
      <pc:sldChg chg="modSp mod">
        <pc:chgData name="倉橋　理治" userId="7ad3db55-7f68-400e-9e3f-52665caba749" providerId="ADAL" clId="{7C59E15F-EF66-414A-BDA2-5ADFE7DC24B5}" dt="2023-11-07T01:39:26.549" v="154" actId="20577"/>
        <pc:sldMkLst>
          <pc:docMk/>
          <pc:sldMk cId="0" sldId="322"/>
        </pc:sldMkLst>
        <pc:spChg chg="mod">
          <ac:chgData name="倉橋　理治" userId="7ad3db55-7f68-400e-9e3f-52665caba749" providerId="ADAL" clId="{7C59E15F-EF66-414A-BDA2-5ADFE7DC24B5}" dt="2023-11-07T01:39:26.549" v="154" actId="20577"/>
          <ac:spMkLst>
            <pc:docMk/>
            <pc:sldMk cId="0" sldId="322"/>
            <ac:spMk id="32771" creationId="{00000000-0000-0000-0000-000000000000}"/>
          </ac:spMkLst>
        </pc:spChg>
      </pc:sldChg>
      <pc:sldChg chg="modSp mod">
        <pc:chgData name="倉橋　理治" userId="7ad3db55-7f68-400e-9e3f-52665caba749" providerId="ADAL" clId="{7C59E15F-EF66-414A-BDA2-5ADFE7DC24B5}" dt="2023-11-07T01:39:31.514" v="157" actId="20577"/>
        <pc:sldMkLst>
          <pc:docMk/>
          <pc:sldMk cId="0" sldId="323"/>
        </pc:sldMkLst>
        <pc:spChg chg="mod">
          <ac:chgData name="倉橋　理治" userId="7ad3db55-7f68-400e-9e3f-52665caba749" providerId="ADAL" clId="{7C59E15F-EF66-414A-BDA2-5ADFE7DC24B5}" dt="2023-11-07T01:39:31.514" v="157" actId="20577"/>
          <ac:spMkLst>
            <pc:docMk/>
            <pc:sldMk cId="0" sldId="323"/>
            <ac:spMk id="33795" creationId="{00000000-0000-0000-0000-000000000000}"/>
          </ac:spMkLst>
        </pc:spChg>
      </pc:sldChg>
      <pc:sldChg chg="modSp mod">
        <pc:chgData name="倉橋　理治" userId="7ad3db55-7f68-400e-9e3f-52665caba749" providerId="ADAL" clId="{7C59E15F-EF66-414A-BDA2-5ADFE7DC24B5}" dt="2023-11-07T01:39:37.477" v="160" actId="20577"/>
        <pc:sldMkLst>
          <pc:docMk/>
          <pc:sldMk cId="0" sldId="324"/>
        </pc:sldMkLst>
        <pc:spChg chg="mod">
          <ac:chgData name="倉橋　理治" userId="7ad3db55-7f68-400e-9e3f-52665caba749" providerId="ADAL" clId="{7C59E15F-EF66-414A-BDA2-5ADFE7DC24B5}" dt="2023-11-07T01:39:37.477" v="160" actId="20577"/>
          <ac:spMkLst>
            <pc:docMk/>
            <pc:sldMk cId="0" sldId="324"/>
            <ac:spMk id="34819" creationId="{00000000-0000-0000-0000-000000000000}"/>
          </ac:spMkLst>
        </pc:spChg>
      </pc:sldChg>
      <pc:sldChg chg="modSp mod">
        <pc:chgData name="倉橋　理治" userId="7ad3db55-7f68-400e-9e3f-52665caba749" providerId="ADAL" clId="{7C59E15F-EF66-414A-BDA2-5ADFE7DC24B5}" dt="2023-11-07T01:39:42.298" v="163" actId="20577"/>
        <pc:sldMkLst>
          <pc:docMk/>
          <pc:sldMk cId="0" sldId="325"/>
        </pc:sldMkLst>
        <pc:spChg chg="mod">
          <ac:chgData name="倉橋　理治" userId="7ad3db55-7f68-400e-9e3f-52665caba749" providerId="ADAL" clId="{7C59E15F-EF66-414A-BDA2-5ADFE7DC24B5}" dt="2023-11-07T01:39:42.298" v="163" actId="20577"/>
          <ac:spMkLst>
            <pc:docMk/>
            <pc:sldMk cId="0" sldId="325"/>
            <ac:spMk id="35843" creationId="{00000000-0000-0000-0000-000000000000}"/>
          </ac:spMkLst>
        </pc:spChg>
      </pc:sldChg>
      <pc:sldChg chg="modSp mod">
        <pc:chgData name="倉橋　理治" userId="7ad3db55-7f68-400e-9e3f-52665caba749" providerId="ADAL" clId="{7C59E15F-EF66-414A-BDA2-5ADFE7DC24B5}" dt="2023-11-07T01:40:06.266" v="166" actId="20577"/>
        <pc:sldMkLst>
          <pc:docMk/>
          <pc:sldMk cId="0" sldId="327"/>
        </pc:sldMkLst>
        <pc:spChg chg="mod">
          <ac:chgData name="倉橋　理治" userId="7ad3db55-7f68-400e-9e3f-52665caba749" providerId="ADAL" clId="{7C59E15F-EF66-414A-BDA2-5ADFE7DC24B5}" dt="2023-11-07T01:40:06.266" v="166" actId="20577"/>
          <ac:spMkLst>
            <pc:docMk/>
            <pc:sldMk cId="0" sldId="327"/>
            <ac:spMk id="36867" creationId="{00000000-0000-0000-0000-000000000000}"/>
          </ac:spMkLst>
        </pc:spChg>
      </pc:sldChg>
      <pc:sldChg chg="del">
        <pc:chgData name="倉橋　理治" userId="7ad3db55-7f68-400e-9e3f-52665caba749" providerId="ADAL" clId="{7C59E15F-EF66-414A-BDA2-5ADFE7DC24B5}" dt="2023-11-07T02:03:48.644" v="171" actId="2696"/>
        <pc:sldMkLst>
          <pc:docMk/>
          <pc:sldMk cId="0" sldId="328"/>
        </pc:sldMkLst>
      </pc:sldChg>
      <pc:sldChg chg="delSp modSp mod">
        <pc:chgData name="倉橋　理治" userId="7ad3db55-7f68-400e-9e3f-52665caba749" providerId="ADAL" clId="{7C59E15F-EF66-414A-BDA2-5ADFE7DC24B5}" dt="2023-11-06T09:30:58.594" v="45" actId="6549"/>
        <pc:sldMkLst>
          <pc:docMk/>
          <pc:sldMk cId="0" sldId="351"/>
        </pc:sldMkLst>
        <pc:spChg chg="del">
          <ac:chgData name="倉橋　理治" userId="7ad3db55-7f68-400e-9e3f-52665caba749" providerId="ADAL" clId="{7C59E15F-EF66-414A-BDA2-5ADFE7DC24B5}" dt="2023-11-06T09:29:55.409" v="40" actId="478"/>
          <ac:spMkLst>
            <pc:docMk/>
            <pc:sldMk cId="0" sldId="351"/>
            <ac:spMk id="9221" creationId="{00000000-0000-0000-0000-000000000000}"/>
          </ac:spMkLst>
        </pc:spChg>
        <pc:spChg chg="mod">
          <ac:chgData name="倉橋　理治" userId="7ad3db55-7f68-400e-9e3f-52665caba749" providerId="ADAL" clId="{7C59E15F-EF66-414A-BDA2-5ADFE7DC24B5}" dt="2023-11-06T09:30:58.594" v="45" actId="6549"/>
          <ac:spMkLst>
            <pc:docMk/>
            <pc:sldMk cId="0" sldId="351"/>
            <ac:spMk id="9222" creationId="{00000000-0000-0000-0000-000000000000}"/>
          </ac:spMkLst>
        </pc:spChg>
      </pc:sldChg>
      <pc:sldChg chg="modSp mod">
        <pc:chgData name="倉橋　理治" userId="7ad3db55-7f68-400e-9e3f-52665caba749" providerId="ADAL" clId="{7C59E15F-EF66-414A-BDA2-5ADFE7DC24B5}" dt="2023-11-07T01:32:30.327" v="93" actId="20577"/>
        <pc:sldMkLst>
          <pc:docMk/>
          <pc:sldMk cId="0" sldId="355"/>
        </pc:sldMkLst>
        <pc:spChg chg="mod">
          <ac:chgData name="倉橋　理治" userId="7ad3db55-7f68-400e-9e3f-52665caba749" providerId="ADAL" clId="{7C59E15F-EF66-414A-BDA2-5ADFE7DC24B5}" dt="2023-11-07T01:32:30.327" v="93" actId="20577"/>
          <ac:spMkLst>
            <pc:docMk/>
            <pc:sldMk cId="0" sldId="355"/>
            <ac:spMk id="13315" creationId="{00000000-0000-0000-0000-000000000000}"/>
          </ac:spMkLst>
        </pc:spChg>
      </pc:sldChg>
      <pc:sldChg chg="del">
        <pc:chgData name="倉橋　理治" userId="7ad3db55-7f68-400e-9e3f-52665caba749" providerId="ADAL" clId="{7C59E15F-EF66-414A-BDA2-5ADFE7DC24B5}" dt="2023-11-07T01:56:52.732" v="170" actId="2696"/>
        <pc:sldMkLst>
          <pc:docMk/>
          <pc:sldMk cId="0" sldId="363"/>
        </pc:sldMkLst>
      </pc:sldChg>
      <pc:sldChg chg="delSp modSp mod">
        <pc:chgData name="倉橋　理治" userId="7ad3db55-7f68-400e-9e3f-52665caba749" providerId="ADAL" clId="{7C59E15F-EF66-414A-BDA2-5ADFE7DC24B5}" dt="2023-11-07T01:39:11.932" v="151" actId="478"/>
        <pc:sldMkLst>
          <pc:docMk/>
          <pc:sldMk cId="0" sldId="364"/>
        </pc:sldMkLst>
        <pc:spChg chg="mod">
          <ac:chgData name="倉橋　理治" userId="7ad3db55-7f68-400e-9e3f-52665caba749" providerId="ADAL" clId="{7C59E15F-EF66-414A-BDA2-5ADFE7DC24B5}" dt="2023-11-06T09:32:41.060" v="75" actId="20577"/>
          <ac:spMkLst>
            <pc:docMk/>
            <pc:sldMk cId="0" sldId="364"/>
            <ac:spMk id="21506" creationId="{00000000-0000-0000-0000-000000000000}"/>
          </ac:spMkLst>
        </pc:spChg>
        <pc:spChg chg="mod">
          <ac:chgData name="倉橋　理治" userId="7ad3db55-7f68-400e-9e3f-52665caba749" providerId="ADAL" clId="{7C59E15F-EF66-414A-BDA2-5ADFE7DC24B5}" dt="2023-11-03T03:33:05.976" v="34" actId="20577"/>
          <ac:spMkLst>
            <pc:docMk/>
            <pc:sldMk cId="0" sldId="364"/>
            <ac:spMk id="21508" creationId="{00000000-0000-0000-0000-000000000000}"/>
          </ac:spMkLst>
        </pc:spChg>
        <pc:spChg chg="del">
          <ac:chgData name="倉橋　理治" userId="7ad3db55-7f68-400e-9e3f-52665caba749" providerId="ADAL" clId="{7C59E15F-EF66-414A-BDA2-5ADFE7DC24B5}" dt="2023-11-07T01:39:11.932" v="151" actId="478"/>
          <ac:spMkLst>
            <pc:docMk/>
            <pc:sldMk cId="0" sldId="364"/>
            <ac:spMk id="21509" creationId="{00000000-0000-0000-0000-000000000000}"/>
          </ac:spMkLst>
        </pc:spChg>
      </pc:sldChg>
      <pc:sldChg chg="del">
        <pc:chgData name="倉橋　理治" userId="7ad3db55-7f68-400e-9e3f-52665caba749" providerId="ADAL" clId="{7C59E15F-EF66-414A-BDA2-5ADFE7DC24B5}" dt="2023-11-07T02:11:00.256" v="172" actId="2696"/>
        <pc:sldMkLst>
          <pc:docMk/>
          <pc:sldMk cId="0" sldId="632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062DFD-7DDF-4B76-BF17-CC50BC7416AD}" type="datetimeFigureOut">
              <a:rPr kumimoji="1" lang="ja-JP" altLang="en-US" smtClean="0"/>
              <a:t>2023/11/7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3013"/>
            <a:ext cx="4473575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1038" y="4783138"/>
            <a:ext cx="5445125" cy="39131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6038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0C9544-4C2F-4035-A066-09A74A39328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61795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0C9544-4C2F-4035-A066-09A74A393284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50675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9B7FE5-7587-434C-B434-F235DD7A7793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526419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5F0CBF-0372-4BA2-80C4-63219A5541B4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869308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DEBE51-E13B-4BF6-96BE-21C7DBED8F02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338098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245FCA-7F3D-448C-9682-6A8BC3569432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157308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2FB7E7-DF1F-4127-A192-48A575BC7BE6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387529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5D0BB5-1E20-4A5C-8A15-A1B39318ADE8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218974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E33D84-35BD-47D3-B88F-AECBE8F1C72E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24204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12ADAC-03DE-49B2-9E4A-F6D1E3C9EBCA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666174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28F842-FA15-408F-B596-1EFD85DC1B89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323890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538333-F0B6-42DF-8E94-BDD11A348D55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482339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D7E5C8-9EF8-4B45-963D-5B3974628199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11566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2 レベル</a:t>
            </a:r>
          </a:p>
          <a:p>
            <a:pPr lvl="2"/>
            <a:r>
              <a:rPr lang="ja-JP" altLang="en-US"/>
              <a:t>第 3 レベル</a:t>
            </a:r>
          </a:p>
          <a:p>
            <a:pPr lvl="3"/>
            <a:r>
              <a:rPr lang="ja-JP" altLang="en-US"/>
              <a:t>第 4 レベル</a:t>
            </a:r>
          </a:p>
          <a:p>
            <a:pPr lvl="4"/>
            <a:r>
              <a:rPr lang="ja-JP" altLang="en-US"/>
              <a:t>第 5 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kumimoji="0" sz="1400">
                <a:ea typeface="+mn-ea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kumimoji="0" sz="1400">
                <a:ea typeface="+mn-ea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0" sz="1400"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fld id="{6B26ADC1-3735-4D4E-9291-BB6FEB6041E2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slide" Target="slide2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24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3"/>
          <p:cNvSpPr txBox="1">
            <a:spLocks noChangeArrowheads="1"/>
          </p:cNvSpPr>
          <p:nvPr/>
        </p:nvSpPr>
        <p:spPr bwMode="auto">
          <a:xfrm>
            <a:off x="971550" y="2028825"/>
            <a:ext cx="7608888" cy="280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4400">
                <a:ea typeface="HG丸ｺﾞｼｯｸM-PRO" panose="020F0600000000000000" pitchFamily="50" charset="-128"/>
              </a:rPr>
              <a:t>第１研修室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4400">
                <a:ea typeface="HG丸ｺﾞｼｯｸM-PRO" panose="020F0600000000000000" pitchFamily="50" charset="-128"/>
              </a:rPr>
              <a:t>この会場は </a:t>
            </a:r>
            <a:r>
              <a:rPr lang="ja-JP" altLang="en-US" sz="4400">
                <a:solidFill>
                  <a:srgbClr val="0000FF"/>
                </a:solidFill>
                <a:ea typeface="HGP創英角ｺﾞｼｯｸUB" panose="020B0900000000000000" pitchFamily="50" charset="-128"/>
              </a:rPr>
              <a:t>「Ｂコース」</a:t>
            </a:r>
            <a:r>
              <a:rPr lang="ja-JP" altLang="en-US" sz="4400">
                <a:solidFill>
                  <a:schemeClr val="accent2"/>
                </a:solidFill>
                <a:ea typeface="HGP創英角ｺﾞｼｯｸUB" panose="020B0900000000000000" pitchFamily="50" charset="-128"/>
              </a:rPr>
              <a:t> </a:t>
            </a:r>
            <a:r>
              <a:rPr lang="ja-JP" altLang="en-US" sz="4400">
                <a:ea typeface="HG丸ｺﾞｼｯｸM-PRO" panose="020F0600000000000000" pitchFamily="50" charset="-128"/>
              </a:rPr>
              <a:t>です</a:t>
            </a:r>
            <a:endParaRPr lang="en-US" altLang="ja-JP" sz="4400">
              <a:ea typeface="HG丸ｺﾞｼｯｸM-PRO" panose="020F0600000000000000" pitchFamily="50" charset="-128"/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ja-JP" altLang="en-US" sz="4400">
                <a:ea typeface="HG丸ｺﾞｼｯｸM-PRO" panose="020F0600000000000000" pitchFamily="50" charset="-128"/>
              </a:rPr>
              <a:t>（問題解決の進め方）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674688" y="5299075"/>
            <a:ext cx="792162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800">
                <a:ea typeface="HG丸ｺﾞｼｯｸM-PRO" panose="020F0600000000000000" pitchFamily="50" charset="-128"/>
              </a:rPr>
              <a:t>各グループ</a:t>
            </a:r>
            <a:r>
              <a:rPr lang="en-US" altLang="ja-JP" sz="2800">
                <a:ea typeface="HG丸ｺﾞｼｯｸM-PRO" panose="020F0600000000000000" pitchFamily="50" charset="-128"/>
              </a:rPr>
              <a:t>№</a:t>
            </a:r>
            <a:r>
              <a:rPr lang="ja-JP" altLang="en-US" sz="2800">
                <a:ea typeface="HG丸ｺﾞｼｯｸM-PRO" panose="020F0600000000000000" pitchFamily="50" charset="-128"/>
              </a:rPr>
              <a:t>を確認し、席に着いてください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000">
                <a:ea typeface="HG丸ｺﾞｼｯｸM-PRO" panose="020F0600000000000000" pitchFamily="50" charset="-128"/>
              </a:rPr>
              <a:t>※</a:t>
            </a:r>
            <a:r>
              <a:rPr lang="ja-JP" altLang="en-US" sz="2000">
                <a:ea typeface="HG丸ｺﾞｼｯｸM-PRO" panose="020F0600000000000000" pitchFamily="50" charset="-128"/>
              </a:rPr>
              <a:t>アドバイザーは参加者名の確認をしてください</a:t>
            </a:r>
          </a:p>
        </p:txBody>
      </p:sp>
      <p:sp>
        <p:nvSpPr>
          <p:cNvPr id="2052" name="Text Box 2"/>
          <p:cNvSpPr txBox="1">
            <a:spLocks noChangeArrowheads="1"/>
          </p:cNvSpPr>
          <p:nvPr/>
        </p:nvSpPr>
        <p:spPr bwMode="auto">
          <a:xfrm>
            <a:off x="1912938" y="404813"/>
            <a:ext cx="5827712" cy="1144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10000"/>
              </a:spcBef>
              <a:buFontTx/>
              <a:buNone/>
            </a:pPr>
            <a:r>
              <a:rPr lang="ja-JP" altLang="en-US" sz="200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ＱＣサークル東海支部 愛知地区</a:t>
            </a:r>
          </a:p>
          <a:p>
            <a:pPr eaLnBrk="1" hangingPunct="1">
              <a:spcBef>
                <a:spcPct val="10000"/>
              </a:spcBef>
              <a:buFontTx/>
              <a:buNone/>
            </a:pPr>
            <a:r>
              <a:rPr lang="ja-JP" altLang="en-US" sz="440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リーダー研修会（中級）</a:t>
            </a:r>
          </a:p>
        </p:txBody>
      </p:sp>
      <p:grpSp>
        <p:nvGrpSpPr>
          <p:cNvPr id="2053" name="Group 5"/>
          <p:cNvGrpSpPr>
            <a:grpSpLocks/>
          </p:cNvGrpSpPr>
          <p:nvPr/>
        </p:nvGrpSpPr>
        <p:grpSpPr bwMode="auto">
          <a:xfrm>
            <a:off x="466725" y="550863"/>
            <a:ext cx="1008063" cy="1008062"/>
            <a:chOff x="1901" y="1273"/>
            <a:chExt cx="1260" cy="1303"/>
          </a:xfrm>
        </p:grpSpPr>
        <p:sp>
          <p:nvSpPr>
            <p:cNvPr id="2055" name="AutoShape 6"/>
            <p:cNvSpPr>
              <a:spLocks noChangeArrowheads="1"/>
            </p:cNvSpPr>
            <p:nvPr/>
          </p:nvSpPr>
          <p:spPr bwMode="auto">
            <a:xfrm>
              <a:off x="1901" y="1273"/>
              <a:ext cx="1260" cy="1287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71 w 21600"/>
                <a:gd name="T25" fmla="*/ 3155 h 21600"/>
                <a:gd name="T26" fmla="*/ 18429 w 21600"/>
                <a:gd name="T27" fmla="*/ 18445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12700" tIns="12700" rIns="12700" bIns="12700"/>
            <a:lstStyle/>
            <a:p>
              <a:endParaRPr lang="ja-JP" altLang="en-US"/>
            </a:p>
          </p:txBody>
        </p:sp>
        <p:sp>
          <p:nvSpPr>
            <p:cNvPr id="2056" name="AutoShape 7"/>
            <p:cNvSpPr>
              <a:spLocks noChangeArrowheads="1"/>
            </p:cNvSpPr>
            <p:nvPr/>
          </p:nvSpPr>
          <p:spPr bwMode="auto">
            <a:xfrm>
              <a:off x="2595" y="2004"/>
              <a:ext cx="525" cy="572"/>
            </a:xfrm>
            <a:prstGeom prst="rtTriangle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12700" tIns="12700" rIns="12700" bIns="12700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2400"/>
            </a:p>
          </p:txBody>
        </p:sp>
        <p:sp>
          <p:nvSpPr>
            <p:cNvPr id="2057" name="AutoShape 8"/>
            <p:cNvSpPr>
              <a:spLocks noChangeArrowheads="1"/>
            </p:cNvSpPr>
            <p:nvPr/>
          </p:nvSpPr>
          <p:spPr bwMode="auto">
            <a:xfrm>
              <a:off x="2648" y="2131"/>
              <a:ext cx="420" cy="429"/>
            </a:xfrm>
            <a:prstGeom prst="rtTriangle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12700" tIns="12700" rIns="12700" bIns="12700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2400"/>
            </a:p>
          </p:txBody>
        </p:sp>
      </p:grpSp>
      <p:sp>
        <p:nvSpPr>
          <p:cNvPr id="2054" name="Text Box 2"/>
          <p:cNvSpPr txBox="1">
            <a:spLocks noChangeArrowheads="1"/>
          </p:cNvSpPr>
          <p:nvPr/>
        </p:nvSpPr>
        <p:spPr bwMode="auto">
          <a:xfrm>
            <a:off x="971550" y="6224588"/>
            <a:ext cx="66246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ja-JP" altLang="en-US" sz="2400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主催：</a:t>
            </a:r>
            <a:r>
              <a:rPr lang="en-US" altLang="ja-JP" sz="2400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QC</a:t>
            </a:r>
            <a:r>
              <a:rPr lang="ja-JP" altLang="en-US" sz="2400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サークル東海支部 愛知地区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672" y="2725954"/>
            <a:ext cx="6048672" cy="3973877"/>
          </a:xfrm>
          <a:prstGeom prst="rect">
            <a:avLst/>
          </a:prstGeom>
        </p:spPr>
      </p:pic>
      <p:sp>
        <p:nvSpPr>
          <p:cNvPr id="14339" name="テキスト ボックス 4"/>
          <p:cNvSpPr txBox="1">
            <a:spLocks noChangeArrowheads="1"/>
          </p:cNvSpPr>
          <p:nvPr/>
        </p:nvSpPr>
        <p:spPr bwMode="auto">
          <a:xfrm>
            <a:off x="255588" y="46038"/>
            <a:ext cx="8186737" cy="304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b="1" dirty="0">
                <a:solidFill>
                  <a:srgbClr val="0000CC"/>
                </a:solidFill>
                <a:ea typeface="HG丸ｺﾞｼｯｸM-PRO" panose="020F0600000000000000" pitchFamily="50" charset="-128"/>
              </a:rPr>
              <a:t>ルール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ea typeface="HG丸ｺﾞｼｯｸM-PRO" panose="020F0600000000000000" pitchFamily="50" charset="-128"/>
              </a:rPr>
              <a:t>①ゲーム時間は５分間です。（チーフアドバイザーが計ります）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ea typeface="HG丸ｺﾞｼｯｸM-PRO" panose="020F0600000000000000" pitchFamily="50" charset="-128"/>
              </a:rPr>
              <a:t>②チーフの合図でスタートし、終了合図で止めます。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ea typeface="HG丸ｺﾞｼｯｸM-PRO" panose="020F0600000000000000" pitchFamily="50" charset="-128"/>
              </a:rPr>
              <a:t>③アドバイザーは出題者の横に立って、出題者（動く人）にお題を見せます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ea typeface="HG丸ｺﾞｼｯｸM-PRO" panose="020F0600000000000000" pitchFamily="50" charset="-128"/>
              </a:rPr>
              <a:t>④出題者はそのお題を見て声を出さずに、体の動きや顔の表情で「お題」を表現する。</a:t>
            </a:r>
            <a:endParaRPr lang="en-US" altLang="ja-JP" sz="1600" dirty="0"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ea typeface="HG丸ｺﾞｼｯｸM-PRO" panose="020F0600000000000000" pitchFamily="50" charset="-128"/>
              </a:rPr>
              <a:t>皆さんに顔を見てもらうためにマスクは外してください。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ea typeface="HG丸ｺﾞｼｯｸM-PRO" panose="020F0600000000000000" pitchFamily="50" charset="-128"/>
              </a:rPr>
              <a:t>⑤回答者はそのジェスチャー（動き）を見て、何を表現しているのかわかったら、</a:t>
            </a:r>
            <a:endParaRPr lang="en-US" altLang="ja-JP" sz="1600" dirty="0"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ea typeface="HG丸ｺﾞｼｯｸM-PRO" panose="020F0600000000000000" pitchFamily="50" charset="-128"/>
              </a:rPr>
              <a:t>回答する。</a:t>
            </a:r>
            <a:endParaRPr lang="en-US" altLang="ja-JP" sz="1600" dirty="0"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ea typeface="HG丸ｺﾞｼｯｸM-PRO" panose="020F0600000000000000" pitchFamily="50" charset="-128"/>
              </a:rPr>
              <a:t>⑥正解が出るまで回答を続ける。正解が出た場合は、アドバイザーが「正解」と言う。</a:t>
            </a:r>
            <a:endParaRPr lang="en-US" altLang="ja-JP" sz="1600" dirty="0"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ea typeface="HG丸ｺﾞｼｯｸM-PRO" panose="020F0600000000000000" pitchFamily="50" charset="-128"/>
              </a:rPr>
              <a:t>⑦正解したら出題者は次の出題者に交代する。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ea typeface="HG丸ｺﾞｼｯｸM-PRO" panose="020F0600000000000000" pitchFamily="50" charset="-128"/>
              </a:rPr>
              <a:t>⑧１分以上（アドバイザー補助者が計ります）正解が出ない場合は、</a:t>
            </a:r>
            <a:endParaRPr lang="en-US" altLang="ja-JP" sz="1600" dirty="0"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ea typeface="HG丸ｺﾞｼｯｸM-PRO" panose="020F0600000000000000" pitchFamily="50" charset="-128"/>
              </a:rPr>
              <a:t>出題者、回答者を交代して次のお題を出します。</a:t>
            </a:r>
            <a:endParaRPr lang="en-US" altLang="ja-JP" sz="1600" dirty="0">
              <a:ea typeface="HG丸ｺﾞｼｯｸM-PRO" panose="020F06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207090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250825" y="549275"/>
            <a:ext cx="86868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50000"/>
              </a:spcBef>
              <a:buFontTx/>
              <a:buNone/>
            </a:pPr>
            <a:r>
              <a:rPr lang="ja-JP" altLang="en-US" sz="1800" dirty="0">
                <a:solidFill>
                  <a:srgbClr val="000000"/>
                </a:solidFill>
                <a:ea typeface="HG丸ｺﾞｼｯｸM-PRO" panose="020F0600000000000000" pitchFamily="50" charset="-128"/>
              </a:rPr>
              <a:t> </a:t>
            </a:r>
            <a:r>
              <a:rPr lang="ja-JP" altLang="en-US" sz="18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　</a:t>
            </a:r>
            <a:r>
              <a:rPr lang="ja-JP" altLang="en-US" sz="3600" b="1" dirty="0">
                <a:solidFill>
                  <a:schemeClr val="accent2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昼食</a:t>
            </a:r>
            <a:r>
              <a:rPr lang="en-US" altLang="ja-JP" sz="3600" b="1" dirty="0">
                <a:solidFill>
                  <a:schemeClr val="accent2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･</a:t>
            </a:r>
            <a:r>
              <a:rPr lang="ja-JP" altLang="en-US" sz="3600" b="1" dirty="0">
                <a:solidFill>
                  <a:schemeClr val="accent2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休憩</a:t>
            </a:r>
          </a:p>
          <a:p>
            <a:pPr eaLnBrk="1" hangingPunct="1">
              <a:lnSpc>
                <a:spcPct val="120000"/>
              </a:lnSpc>
              <a:spcBef>
                <a:spcPct val="50000"/>
              </a:spcBef>
              <a:buFontTx/>
              <a:buNone/>
            </a:pPr>
            <a:r>
              <a:rPr lang="ja-JP" altLang="en-US" sz="1800" b="1" dirty="0">
                <a:solidFill>
                  <a:schemeClr val="accent2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　</a:t>
            </a:r>
            <a:r>
              <a:rPr lang="en-US" altLang="ja-JP" sz="1800" b="1" dirty="0">
                <a:solidFill>
                  <a:schemeClr val="accent2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12</a:t>
            </a:r>
            <a:r>
              <a:rPr lang="ja-JP" altLang="en-US" sz="1800" b="1" dirty="0">
                <a:solidFill>
                  <a:schemeClr val="accent2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1800" b="1" dirty="0">
                <a:solidFill>
                  <a:schemeClr val="accent2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30</a:t>
            </a:r>
            <a:r>
              <a:rPr lang="ja-JP" altLang="en-US" sz="1800" b="1" dirty="0">
                <a:solidFill>
                  <a:schemeClr val="accent2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～1</a:t>
            </a:r>
            <a:r>
              <a:rPr lang="en-US" altLang="ja-JP" sz="1800" b="1" dirty="0">
                <a:solidFill>
                  <a:schemeClr val="accent2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3</a:t>
            </a:r>
            <a:r>
              <a:rPr lang="ja-JP" altLang="en-US" sz="1800" b="1" dirty="0">
                <a:solidFill>
                  <a:schemeClr val="accent2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1800" b="1" dirty="0">
                <a:solidFill>
                  <a:schemeClr val="accent2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30</a:t>
            </a:r>
            <a:r>
              <a:rPr lang="ja-JP" altLang="en-US" sz="1800" b="1" dirty="0">
                <a:solidFill>
                  <a:schemeClr val="accent2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（時間</a:t>
            </a:r>
            <a:r>
              <a:rPr lang="en-US" altLang="ja-JP" sz="1800" b="1" dirty="0">
                <a:solidFill>
                  <a:schemeClr val="accent2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60</a:t>
            </a:r>
            <a:r>
              <a:rPr lang="ja-JP" altLang="en-US" sz="1800" b="1" dirty="0">
                <a:solidFill>
                  <a:schemeClr val="accent2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分）</a:t>
            </a:r>
            <a:endParaRPr lang="ja-JP" altLang="en-US" sz="18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1042988" y="3790950"/>
            <a:ext cx="7850187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dirty="0">
                <a:ea typeface="HG丸ｺﾞｼｯｸM-PRO" panose="020F0600000000000000" pitchFamily="50" charset="-128"/>
              </a:rPr>
              <a:t>午後の開始は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4000" dirty="0">
                <a:solidFill>
                  <a:srgbClr val="0000FF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１３：３０</a:t>
            </a:r>
            <a:r>
              <a:rPr lang="ja-JP" altLang="en-US" sz="2000" dirty="0">
                <a:ea typeface="HG丸ｺﾞｼｯｸM-PRO" panose="020F0600000000000000" pitchFamily="50" charset="-128"/>
              </a:rPr>
              <a:t>からですので、時間前に席に着いてください。</a:t>
            </a:r>
          </a:p>
        </p:txBody>
      </p:sp>
      <p:sp>
        <p:nvSpPr>
          <p:cNvPr id="12292" name="Text Box 3"/>
          <p:cNvSpPr txBox="1">
            <a:spLocks noChangeArrowheads="1"/>
          </p:cNvSpPr>
          <p:nvPr/>
        </p:nvSpPr>
        <p:spPr bwMode="auto">
          <a:xfrm>
            <a:off x="1042988" y="5300663"/>
            <a:ext cx="7632700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>
                <a:ea typeface="HG丸ｺﾞｼｯｸM-PRO" panose="020F0600000000000000" pitchFamily="50" charset="-128"/>
              </a:rPr>
              <a:t>各自の荷物等は、自席</a:t>
            </a:r>
            <a:r>
              <a:rPr lang="en-US" altLang="ja-JP" sz="2000">
                <a:ea typeface="HG丸ｺﾞｼｯｸM-PRO" panose="020F0600000000000000" pitchFamily="50" charset="-128"/>
              </a:rPr>
              <a:t>･</a:t>
            </a:r>
            <a:r>
              <a:rPr lang="ja-JP" altLang="en-US" sz="2000">
                <a:ea typeface="HG丸ｺﾞｼｯｸM-PRO" panose="020F0600000000000000" pitchFamily="50" charset="-128"/>
              </a:rPr>
              <a:t>後ろの机に置いても構いませんが、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800">
                <a:ea typeface="HGP創英角ｺﾞｼｯｸUB" panose="020B0900000000000000" pitchFamily="50" charset="-128"/>
              </a:rPr>
              <a:t>貴重品は終日を通して</a:t>
            </a:r>
            <a:r>
              <a:rPr lang="ja-JP" altLang="en-US" sz="2800">
                <a:solidFill>
                  <a:srgbClr val="FF0000"/>
                </a:solidFill>
                <a:ea typeface="HGP創英角ｺﾞｼｯｸUB" panose="020B0900000000000000" pitchFamily="50" charset="-128"/>
              </a:rPr>
              <a:t>「自己管理」</a:t>
            </a:r>
            <a:r>
              <a:rPr lang="ja-JP" altLang="en-US" sz="2800">
                <a:ea typeface="HGP創英角ｺﾞｼｯｸUB" panose="020B0900000000000000" pitchFamily="50" charset="-128"/>
              </a:rPr>
              <a:t>願います。</a:t>
            </a:r>
            <a:endParaRPr lang="ja-JP" altLang="en-US" sz="2800">
              <a:ea typeface="HG丸ｺﾞｼｯｸM-PRO" panose="020F0600000000000000" pitchFamily="50" charset="-128"/>
            </a:endParaRPr>
          </a:p>
        </p:txBody>
      </p:sp>
      <p:sp>
        <p:nvSpPr>
          <p:cNvPr id="12293" name="Text Box 3"/>
          <p:cNvSpPr txBox="1">
            <a:spLocks noChangeArrowheads="1"/>
          </p:cNvSpPr>
          <p:nvPr/>
        </p:nvSpPr>
        <p:spPr bwMode="auto">
          <a:xfrm>
            <a:off x="250826" y="2000250"/>
            <a:ext cx="84709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昼食は食堂での混雑を避けるため、Ａ・</a:t>
            </a:r>
            <a:r>
              <a:rPr lang="en-US" altLang="ja-JP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C</a:t>
            </a: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コースから先に喫食致します。</a:t>
            </a:r>
            <a:endParaRPr lang="en-US" altLang="ja-JP" sz="20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＊明日はＢ・Ｄコースが先に喫食します。</a:t>
            </a:r>
            <a:endParaRPr lang="en-US" altLang="ja-JP" sz="20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228600" y="879475"/>
            <a:ext cx="8915400" cy="571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>
              <a:spcBef>
                <a:spcPct val="25000"/>
              </a:spcBef>
              <a:buFontTx/>
              <a:buNone/>
            </a:pPr>
            <a:r>
              <a:rPr lang="ja-JP" altLang="en-US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これからのグループ研修を効果的に、かつ学びの多い研修にしていくために、全員の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同意（コンセンサス）を得、グループの ｢旗｣ </a:t>
            </a:r>
            <a:r>
              <a:rPr lang="ja-JP" altLang="en-US" sz="1600" dirty="0" err="1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づ</a:t>
            </a:r>
            <a:r>
              <a:rPr lang="ja-JP" altLang="en-US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くりを行ってください。</a:t>
            </a:r>
            <a:endParaRPr lang="ja-JP" altLang="en-US" sz="16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ja-JP" altLang="en-US" sz="1600" dirty="0">
                <a:solidFill>
                  <a:srgbClr val="0000FF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(1) 役割分担を行う。</a:t>
            </a:r>
          </a:p>
          <a:p>
            <a:pPr algn="just" eaLnBrk="1" hangingPunct="1">
              <a:spcBef>
                <a:spcPct val="25000"/>
              </a:spcBef>
              <a:buFontTx/>
              <a:buNone/>
            </a:pPr>
            <a:r>
              <a:rPr lang="ja-JP" altLang="en-US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リーダー</a:t>
            </a:r>
            <a:r>
              <a:rPr lang="en-US" altLang="ja-JP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･</a:t>
            </a:r>
            <a:r>
              <a:rPr lang="ja-JP" altLang="en-US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サブリーダー</a:t>
            </a:r>
            <a:r>
              <a:rPr lang="en-US" altLang="ja-JP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･</a:t>
            </a:r>
            <a:r>
              <a:rPr lang="ja-JP" altLang="en-US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書記係</a:t>
            </a:r>
            <a:r>
              <a:rPr lang="en-US" altLang="ja-JP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･</a:t>
            </a:r>
            <a:r>
              <a:rPr lang="ja-JP" altLang="en-US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発表者</a:t>
            </a:r>
            <a:r>
              <a:rPr lang="en-US" altLang="ja-JP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･</a:t>
            </a:r>
            <a:r>
              <a:rPr lang="ja-JP" altLang="en-US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質問係</a:t>
            </a:r>
            <a:r>
              <a:rPr lang="en-US" altLang="ja-JP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･</a:t>
            </a:r>
            <a:r>
              <a:rPr lang="ja-JP" altLang="en-US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時間係</a:t>
            </a:r>
            <a:r>
              <a:rPr lang="en-US" altLang="ja-JP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･</a:t>
            </a:r>
            <a:r>
              <a:rPr lang="ja-JP" altLang="en-US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５Ｓ責任者など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（人数が少ない場合は、必要な役割のみ、または兼任してください）</a:t>
            </a:r>
            <a:endParaRPr lang="ja-JP" altLang="en-US" sz="16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ja-JP" altLang="en-US" sz="1600" dirty="0">
                <a:solidFill>
                  <a:srgbClr val="0000FF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(2) グループの決め事（指針</a:t>
            </a:r>
            <a:r>
              <a:rPr lang="en-US" altLang="ja-JP" sz="1600" dirty="0">
                <a:solidFill>
                  <a:srgbClr val="0000FF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･</a:t>
            </a:r>
            <a:r>
              <a:rPr lang="ja-JP" altLang="en-US" sz="1600" dirty="0">
                <a:solidFill>
                  <a:srgbClr val="0000FF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ルール</a:t>
            </a:r>
            <a:r>
              <a:rPr lang="en-US" altLang="ja-JP" sz="1600" dirty="0">
                <a:solidFill>
                  <a:srgbClr val="0000FF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･･･</a:t>
            </a:r>
            <a:r>
              <a:rPr lang="ja-JP" altLang="en-US" sz="1600" dirty="0">
                <a:solidFill>
                  <a:srgbClr val="0000FF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ガイドライン）をつくる。</a:t>
            </a:r>
          </a:p>
          <a:p>
            <a:pPr algn="just" eaLnBrk="1" hangingPunct="1">
              <a:spcBef>
                <a:spcPct val="25000"/>
              </a:spcBef>
              <a:buFontTx/>
              <a:buNone/>
            </a:pPr>
            <a:r>
              <a:rPr lang="ja-JP" altLang="en-US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グループ討論を効果的に進めるための決め事を、具体的に行動レベル（守られて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いるか、否かを誰が見ても判断できる）で、３～５項目程度挙げ、記載する。</a:t>
            </a:r>
            <a:endParaRPr lang="ja-JP" altLang="en-US" sz="16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ja-JP" altLang="en-US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＝ 着眼点 ＝ </a:t>
            </a:r>
          </a:p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ja-JP" altLang="en-US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・意思決定は、どのようにするのか</a:t>
            </a:r>
            <a:r>
              <a:rPr lang="en-US" altLang="ja-JP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･･</a:t>
            </a:r>
            <a:endParaRPr lang="en-US" altLang="ja-JP" sz="16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・グループの運営の仕方は</a:t>
            </a:r>
            <a:r>
              <a:rPr lang="en-US" altLang="ja-JP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･･</a:t>
            </a:r>
            <a:endParaRPr lang="en-US" altLang="ja-JP" sz="16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     ・行動面での留意点は</a:t>
            </a:r>
            <a:r>
              <a:rPr lang="en-US" altLang="ja-JP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･･</a:t>
            </a:r>
            <a:endParaRPr lang="en-US" altLang="ja-JP" sz="16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・時間管理については</a:t>
            </a:r>
            <a:r>
              <a:rPr lang="en-US" altLang="ja-JP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･･ </a:t>
            </a:r>
            <a:r>
              <a:rPr lang="ja-JP" altLang="en-US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など</a:t>
            </a:r>
            <a:endParaRPr lang="ja-JP" altLang="en-US" sz="16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ja-JP" altLang="en-US" sz="1600" dirty="0">
                <a:solidFill>
                  <a:srgbClr val="0000FF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(3) グループのネーミングを決める。</a:t>
            </a:r>
          </a:p>
          <a:p>
            <a:pPr algn="just" eaLnBrk="1" hangingPunct="1">
              <a:spcBef>
                <a:spcPct val="25000"/>
              </a:spcBef>
              <a:buFontTx/>
              <a:buNone/>
            </a:pPr>
            <a:r>
              <a:rPr lang="ja-JP" altLang="en-US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自分たちのグループの特徴を表わすユニークなグループ名を付ける。</a:t>
            </a:r>
            <a:endParaRPr lang="ja-JP" altLang="en-US" sz="16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ja-JP" altLang="en-US" sz="1600" dirty="0">
                <a:solidFill>
                  <a:srgbClr val="0000FF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(4) グループのシンボルマークを作成する。</a:t>
            </a:r>
          </a:p>
          <a:p>
            <a:pPr algn="just" eaLnBrk="1" hangingPunct="1">
              <a:spcBef>
                <a:spcPct val="25000"/>
              </a:spcBef>
              <a:buFontTx/>
              <a:buNone/>
            </a:pPr>
            <a:r>
              <a:rPr lang="ja-JP" altLang="en-US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会社に社章があるように、グループのネーミングにマッチした特徴あるシンボル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マークを考え、作成してください。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（時間内に作成できない場合は、発表時までに完成させてください）</a:t>
            </a:r>
            <a:endParaRPr lang="ja-JP" altLang="en-US" sz="16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3315" name="Text Box 44"/>
          <p:cNvSpPr txBox="1">
            <a:spLocks noChangeArrowheads="1"/>
          </p:cNvSpPr>
          <p:nvPr/>
        </p:nvSpPr>
        <p:spPr bwMode="auto">
          <a:xfrm>
            <a:off x="7740650" y="0"/>
            <a:ext cx="1403350" cy="244475"/>
          </a:xfrm>
          <a:prstGeom prst="rect">
            <a:avLst/>
          </a:prstGeom>
          <a:solidFill>
            <a:srgbClr val="CC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ja-JP" altLang="en-US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テキスト</a:t>
            </a:r>
            <a:r>
              <a:rPr lang="en-US" altLang="ja-JP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P-23</a:t>
            </a:r>
            <a:endParaRPr lang="ja-JP" altLang="en-US" sz="1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3316" name="Text Box 6"/>
          <p:cNvSpPr txBox="1">
            <a:spLocks noChangeArrowheads="1"/>
          </p:cNvSpPr>
          <p:nvPr/>
        </p:nvSpPr>
        <p:spPr bwMode="auto">
          <a:xfrm>
            <a:off x="323850" y="260350"/>
            <a:ext cx="73437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（２）グループの旗づくり（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13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30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～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13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50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20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404813"/>
            <a:ext cx="8135938" cy="396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Text Box 183"/>
          <p:cNvSpPr txBox="1">
            <a:spLocks noChangeArrowheads="1"/>
          </p:cNvSpPr>
          <p:nvPr/>
        </p:nvSpPr>
        <p:spPr bwMode="auto">
          <a:xfrm>
            <a:off x="250825" y="44450"/>
            <a:ext cx="76342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ja-JP" sz="2000" b="1">
                <a:solidFill>
                  <a:srgbClr val="0000FF"/>
                </a:solidFill>
                <a:ea typeface="HG丸ｺﾞｼｯｸM-PRO" panose="020F0600000000000000" pitchFamily="50" charset="-128"/>
              </a:rPr>
              <a:t>〔</a:t>
            </a:r>
            <a:r>
              <a:rPr lang="ja-JP" altLang="en-US" sz="2000" b="1">
                <a:solidFill>
                  <a:srgbClr val="0000FF"/>
                </a:solidFill>
                <a:ea typeface="HG丸ｺﾞｼｯｸM-PRO" panose="020F0600000000000000" pitchFamily="50" charset="-128"/>
              </a:rPr>
              <a:t>グループの旗づくり</a:t>
            </a:r>
            <a:r>
              <a:rPr lang="en-US" altLang="ja-JP" sz="2000" b="1">
                <a:solidFill>
                  <a:srgbClr val="0000FF"/>
                </a:solidFill>
                <a:ea typeface="HG丸ｺﾞｼｯｸM-PRO" panose="020F0600000000000000" pitchFamily="50" charset="-128"/>
              </a:rPr>
              <a:t>〕</a:t>
            </a:r>
            <a:r>
              <a:rPr lang="ja-JP" altLang="en-US" sz="2000" b="1">
                <a:solidFill>
                  <a:srgbClr val="0000FF"/>
                </a:solidFill>
                <a:ea typeface="HG丸ｺﾞｼｯｸM-PRO" panose="020F0600000000000000" pitchFamily="50" charset="-128"/>
              </a:rPr>
              <a:t>発表資料１</a:t>
            </a:r>
          </a:p>
        </p:txBody>
      </p:sp>
      <p:sp>
        <p:nvSpPr>
          <p:cNvPr id="14340" name="Text Box 185"/>
          <p:cNvSpPr txBox="1">
            <a:spLocks noChangeArrowheads="1"/>
          </p:cNvSpPr>
          <p:nvPr/>
        </p:nvSpPr>
        <p:spPr bwMode="auto">
          <a:xfrm>
            <a:off x="228600" y="4603750"/>
            <a:ext cx="8763000" cy="184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30000"/>
              </a:spcBef>
              <a:buFontTx/>
              <a:buNone/>
            </a:pPr>
            <a:r>
              <a:rPr lang="ja-JP" altLang="en-US" sz="1600" u="sng">
                <a:solidFill>
                  <a:srgbClr val="00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（グループ意志決定の際の注意事項）</a:t>
            </a:r>
            <a:endParaRPr lang="ja-JP" altLang="en-US" sz="1600">
              <a:ea typeface="HG丸ｺﾞｼｯｸM-PRO" panose="020F0600000000000000" pitchFamily="50" charset="-128"/>
            </a:endParaRPr>
          </a:p>
          <a:p>
            <a:pPr eaLnBrk="1" hangingPunct="1">
              <a:lnSpc>
                <a:spcPct val="80000"/>
              </a:lnSpc>
              <a:spcBef>
                <a:spcPct val="30000"/>
              </a:spcBef>
              <a:buFontTx/>
              <a:buNone/>
            </a:pPr>
            <a:r>
              <a:rPr lang="ja-JP" altLang="en-US" sz="1600">
                <a:solidFill>
                  <a:srgbClr val="000000"/>
                </a:solidFill>
                <a:ea typeface="HG丸ｺﾞｼｯｸM-PRO" panose="020F0600000000000000" pitchFamily="50" charset="-128"/>
              </a:rPr>
              <a:t>① </a:t>
            </a:r>
            <a:r>
              <a:rPr lang="ja-JP" altLang="en-US" sz="1600" b="1">
                <a:solidFill>
                  <a:srgbClr val="0000FF"/>
                </a:solidFill>
                <a:ea typeface="HG丸ｺﾞｼｯｸM-PRO" panose="020F0600000000000000" pitchFamily="50" charset="-128"/>
              </a:rPr>
              <a:t>結論</a:t>
            </a:r>
            <a:r>
              <a:rPr lang="en-US" altLang="ja-JP" sz="1600" b="1">
                <a:solidFill>
                  <a:srgbClr val="0000FF"/>
                </a:solidFill>
                <a:ea typeface="HG丸ｺﾞｼｯｸM-PRO" panose="020F0600000000000000" pitchFamily="50" charset="-128"/>
              </a:rPr>
              <a:t>･</a:t>
            </a:r>
            <a:r>
              <a:rPr lang="ja-JP" altLang="en-US" sz="1600" b="1">
                <a:solidFill>
                  <a:srgbClr val="0000FF"/>
                </a:solidFill>
                <a:ea typeface="HG丸ｺﾞｼｯｸM-PRO" panose="020F0600000000000000" pitchFamily="50" charset="-128"/>
              </a:rPr>
              <a:t>方向づけは原則として、全員一致で決定すること。</a:t>
            </a:r>
            <a:r>
              <a:rPr lang="ja-JP" altLang="en-US" sz="1600">
                <a:solidFill>
                  <a:srgbClr val="000000"/>
                </a:solidFill>
                <a:ea typeface="HG丸ｺﾞｼｯｸM-PRO" panose="020F0600000000000000" pitchFamily="50" charset="-128"/>
              </a:rPr>
              <a:t>但し、１人でも賛成できない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>
                <a:solidFill>
                  <a:srgbClr val="000000"/>
                </a:solidFill>
                <a:ea typeface="HG丸ｺﾞｼｯｸM-PRO" panose="020F0600000000000000" pitchFamily="50" charset="-128"/>
              </a:rPr>
              <a:t>　 人がいたらグループとして充分議論を尽くしてください。</a:t>
            </a:r>
            <a:endParaRPr lang="ja-JP" altLang="en-US" sz="1600">
              <a:ea typeface="HG丸ｺﾞｼｯｸM-PRO" panose="020F0600000000000000" pitchFamily="50" charset="-128"/>
            </a:endParaRPr>
          </a:p>
          <a:p>
            <a:pPr eaLnBrk="1" hangingPunct="1">
              <a:lnSpc>
                <a:spcPct val="80000"/>
              </a:lnSpc>
              <a:spcBef>
                <a:spcPct val="30000"/>
              </a:spcBef>
              <a:buFontTx/>
              <a:buNone/>
            </a:pPr>
            <a:r>
              <a:rPr lang="ja-JP" altLang="en-US" sz="1600">
                <a:solidFill>
                  <a:srgbClr val="000000"/>
                </a:solidFill>
                <a:ea typeface="HG丸ｺﾞｼｯｸM-PRO" panose="020F0600000000000000" pitchFamily="50" charset="-128"/>
              </a:rPr>
              <a:t>② また、前に譲ったのだから、今度は譲れというような取り引きをしてはいけない。</a:t>
            </a:r>
            <a:endParaRPr lang="ja-JP" altLang="en-US" sz="1600">
              <a:ea typeface="HG丸ｺﾞｼｯｸM-PRO" panose="020F0600000000000000" pitchFamily="50" charset="-128"/>
            </a:endParaRPr>
          </a:p>
          <a:p>
            <a:pPr eaLnBrk="1" hangingPunct="1">
              <a:lnSpc>
                <a:spcPct val="80000"/>
              </a:lnSpc>
              <a:spcBef>
                <a:spcPct val="30000"/>
              </a:spcBef>
              <a:buFontTx/>
              <a:buNone/>
            </a:pPr>
            <a:r>
              <a:rPr lang="ja-JP" altLang="en-US" sz="1600">
                <a:solidFill>
                  <a:srgbClr val="000000"/>
                </a:solidFill>
                <a:ea typeface="HG丸ｺﾞｼｯｸM-PRO" panose="020F0600000000000000" pitchFamily="50" charset="-128"/>
              </a:rPr>
              <a:t>③ 少数意見はグループにとって、決定する障害ではなく、むしろ他のメンバーの気づかな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>
                <a:solidFill>
                  <a:srgbClr val="000000"/>
                </a:solidFill>
                <a:ea typeface="HG丸ｺﾞｼｯｸM-PRO" panose="020F0600000000000000" pitchFamily="50" charset="-128"/>
              </a:rPr>
              <a:t>　 かった観点を教えてくれているというように、</a:t>
            </a:r>
            <a:r>
              <a:rPr lang="ja-JP" altLang="en-US" sz="1600" b="1">
                <a:solidFill>
                  <a:srgbClr val="0000FF"/>
                </a:solidFill>
                <a:ea typeface="HG丸ｺﾞｼｯｸM-PRO" panose="020F0600000000000000" pitchFamily="50" charset="-128"/>
              </a:rPr>
              <a:t>少数意見も大切に扱う。</a:t>
            </a:r>
          </a:p>
          <a:p>
            <a:pPr eaLnBrk="1" hangingPunct="1">
              <a:lnSpc>
                <a:spcPct val="80000"/>
              </a:lnSpc>
              <a:spcBef>
                <a:spcPct val="30000"/>
              </a:spcBef>
              <a:buFontTx/>
              <a:buNone/>
            </a:pPr>
            <a:r>
              <a:rPr lang="ja-JP" altLang="en-US" sz="1600">
                <a:ea typeface="HG丸ｺﾞｼｯｸM-PRO" panose="020F0600000000000000" pitchFamily="50" charset="-128"/>
              </a:rPr>
              <a:t>④</a:t>
            </a:r>
            <a:r>
              <a:rPr lang="ja-JP" altLang="en-US" sz="1600">
                <a:solidFill>
                  <a:schemeClr val="accent2"/>
                </a:solidFill>
                <a:ea typeface="HG丸ｺﾞｼｯｸM-PRO" panose="020F0600000000000000" pitchFamily="50" charset="-128"/>
              </a:rPr>
              <a:t> </a:t>
            </a:r>
            <a:r>
              <a:rPr lang="ja-JP" altLang="en-US" sz="1600" b="1">
                <a:solidFill>
                  <a:srgbClr val="0000FF"/>
                </a:solidFill>
                <a:ea typeface="HG丸ｺﾞｼｯｸM-PRO" panose="020F0600000000000000" pitchFamily="50" charset="-128"/>
              </a:rPr>
              <a:t>各個人の考え方、実情を十分に理解し、学ぶことに心掛けてください。</a:t>
            </a:r>
            <a:endParaRPr lang="ja-JP" altLang="en-US" sz="1600" b="1">
              <a:solidFill>
                <a:srgbClr val="0000FF"/>
              </a:solidFill>
            </a:endParaRPr>
          </a:p>
        </p:txBody>
      </p:sp>
      <p:sp>
        <p:nvSpPr>
          <p:cNvPr id="14341" name="テキスト ボックス 1"/>
          <p:cNvSpPr txBox="1">
            <a:spLocks noChangeArrowheads="1"/>
          </p:cNvSpPr>
          <p:nvPr/>
        </p:nvSpPr>
        <p:spPr bwMode="auto">
          <a:xfrm>
            <a:off x="3059113" y="2492375"/>
            <a:ext cx="2520950" cy="549275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000" b="1">
                <a:solidFill>
                  <a:srgbClr val="FF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メンバーが</a:t>
            </a:r>
            <a:r>
              <a:rPr lang="en-US" altLang="ja-JP" sz="1000" b="1">
                <a:solidFill>
                  <a:srgbClr val="FF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8</a:t>
            </a:r>
            <a:r>
              <a:rPr lang="ja-JP" altLang="en-US" sz="1000" b="1">
                <a:solidFill>
                  <a:srgbClr val="FF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名で、</a:t>
            </a:r>
            <a:r>
              <a:rPr lang="en-US" altLang="ja-JP" sz="1000" b="1">
                <a:solidFill>
                  <a:srgbClr val="FF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8</a:t>
            </a:r>
            <a:r>
              <a:rPr lang="ja-JP" altLang="en-US" sz="1000" b="1">
                <a:solidFill>
                  <a:srgbClr val="FF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を横にすると無限大マーク（メビウスのリング）となるので「無限大」と命名とか・・・</a:t>
            </a:r>
          </a:p>
        </p:txBody>
      </p:sp>
      <p:sp>
        <p:nvSpPr>
          <p:cNvPr id="14342" name="Text Box 4204"/>
          <p:cNvSpPr txBox="1">
            <a:spLocks noChangeArrowheads="1"/>
          </p:cNvSpPr>
          <p:nvPr/>
        </p:nvSpPr>
        <p:spPr bwMode="auto">
          <a:xfrm>
            <a:off x="3492500" y="815975"/>
            <a:ext cx="2592388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000" b="1">
                <a:solidFill>
                  <a:srgbClr val="FF0000"/>
                </a:solidFill>
                <a:ea typeface="HG丸ｺﾞｼｯｸM-PRO" panose="020F0600000000000000" pitchFamily="50" charset="-128"/>
              </a:rPr>
              <a:t>※</a:t>
            </a:r>
            <a:r>
              <a:rPr lang="ja-JP" altLang="en-US" sz="1000" b="1">
                <a:solidFill>
                  <a:srgbClr val="FF0000"/>
                </a:solidFill>
                <a:ea typeface="HG丸ｺﾞｼｯｸM-PRO" panose="020F0600000000000000" pitchFamily="50" charset="-128"/>
              </a:rPr>
              <a:t>時間内に作成できない場合は、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000" b="1">
                <a:solidFill>
                  <a:srgbClr val="FF0000"/>
                </a:solidFill>
                <a:ea typeface="HG丸ｺﾞｼｯｸM-PRO" panose="020F0600000000000000" pitchFamily="50" charset="-128"/>
              </a:rPr>
              <a:t>　ＧＤ時間の合間に作成してください</a:t>
            </a:r>
          </a:p>
        </p:txBody>
      </p:sp>
      <p:sp>
        <p:nvSpPr>
          <p:cNvPr id="14343" name="Freeform 4205"/>
          <p:cNvSpPr>
            <a:spLocks/>
          </p:cNvSpPr>
          <p:nvPr/>
        </p:nvSpPr>
        <p:spPr bwMode="auto">
          <a:xfrm>
            <a:off x="2771775" y="1484313"/>
            <a:ext cx="1333500" cy="285750"/>
          </a:xfrm>
          <a:custGeom>
            <a:avLst/>
            <a:gdLst>
              <a:gd name="T0" fmla="*/ 0 w 140"/>
              <a:gd name="T1" fmla="*/ 2147483646 h 30"/>
              <a:gd name="T2" fmla="*/ 2147483646 w 140"/>
              <a:gd name="T3" fmla="*/ 2147483646 h 30"/>
              <a:gd name="T4" fmla="*/ 2147483646 w 140"/>
              <a:gd name="T5" fmla="*/ 2147483646 h 30"/>
              <a:gd name="T6" fmla="*/ 2147483646 w 140"/>
              <a:gd name="T7" fmla="*/ 0 h 3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40" h="30">
                <a:moveTo>
                  <a:pt x="0" y="30"/>
                </a:moveTo>
                <a:cubicBezTo>
                  <a:pt x="36" y="18"/>
                  <a:pt x="73" y="6"/>
                  <a:pt x="84" y="5"/>
                </a:cubicBezTo>
                <a:cubicBezTo>
                  <a:pt x="95" y="4"/>
                  <a:pt x="60" y="22"/>
                  <a:pt x="69" y="21"/>
                </a:cubicBezTo>
                <a:cubicBezTo>
                  <a:pt x="78" y="20"/>
                  <a:pt x="128" y="4"/>
                  <a:pt x="140" y="0"/>
                </a:cubicBezTo>
              </a:path>
            </a:pathLst>
          </a:custGeom>
          <a:noFill/>
          <a:ln w="19050" cap="flat" cmpd="sng">
            <a:solidFill>
              <a:srgbClr val="000000"/>
            </a:solidFill>
            <a:prstDash val="solid"/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14344" name="Group 4209"/>
          <p:cNvGrpSpPr>
            <a:grpSpLocks/>
          </p:cNvGrpSpPr>
          <p:nvPr/>
        </p:nvGrpSpPr>
        <p:grpSpPr bwMode="auto">
          <a:xfrm>
            <a:off x="5940425" y="2997200"/>
            <a:ext cx="2484438" cy="720725"/>
            <a:chOff x="817" y="3059"/>
            <a:chExt cx="214" cy="61"/>
          </a:xfrm>
        </p:grpSpPr>
        <p:sp>
          <p:nvSpPr>
            <p:cNvPr id="14349" name="AutoShape 4210"/>
            <p:cNvSpPr>
              <a:spLocks noChangeArrowheads="1"/>
            </p:cNvSpPr>
            <p:nvPr/>
          </p:nvSpPr>
          <p:spPr bwMode="auto">
            <a:xfrm>
              <a:off x="817" y="3059"/>
              <a:ext cx="201" cy="60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000" u="sng"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</p:txBody>
        </p:sp>
        <p:sp>
          <p:nvSpPr>
            <p:cNvPr id="14350" name="Text Box 4211"/>
            <p:cNvSpPr txBox="1">
              <a:spLocks noChangeArrowheads="1"/>
            </p:cNvSpPr>
            <p:nvPr/>
          </p:nvSpPr>
          <p:spPr bwMode="auto">
            <a:xfrm>
              <a:off x="827" y="3064"/>
              <a:ext cx="204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000" b="1">
                  <a:solidFill>
                    <a:srgbClr val="FF0000"/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グループで</a:t>
              </a:r>
              <a:r>
                <a:rPr lang="en-US" altLang="ja-JP" sz="1000" b="1">
                  <a:solidFill>
                    <a:srgbClr val="FF0000"/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3</a:t>
              </a:r>
              <a:r>
                <a:rPr lang="ja-JP" altLang="en-US" sz="1000" b="1">
                  <a:solidFill>
                    <a:srgbClr val="FF0000"/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～</a:t>
              </a:r>
              <a:r>
                <a:rPr lang="en-US" altLang="ja-JP" sz="1000" b="1">
                  <a:solidFill>
                    <a:srgbClr val="FF0000"/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5</a:t>
              </a:r>
              <a:r>
                <a:rPr lang="ja-JP" altLang="en-US" sz="1000" b="1">
                  <a:solidFill>
                    <a:srgbClr val="FF0000"/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項目を決め、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000" b="1">
                  <a:solidFill>
                    <a:srgbClr val="FF0000"/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最後（発表前）に遵守評価を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000" b="1">
                  <a:solidFill>
                    <a:srgbClr val="FF0000"/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してください。</a:t>
              </a:r>
            </a:p>
          </p:txBody>
        </p:sp>
      </p:grpSp>
      <p:grpSp>
        <p:nvGrpSpPr>
          <p:cNvPr id="14345" name="Group 4206"/>
          <p:cNvGrpSpPr>
            <a:grpSpLocks/>
          </p:cNvGrpSpPr>
          <p:nvPr/>
        </p:nvGrpSpPr>
        <p:grpSpPr bwMode="auto">
          <a:xfrm>
            <a:off x="2627313" y="1773238"/>
            <a:ext cx="2736850" cy="647700"/>
            <a:chOff x="873" y="2899"/>
            <a:chExt cx="237" cy="60"/>
          </a:xfrm>
        </p:grpSpPr>
        <p:sp>
          <p:nvSpPr>
            <p:cNvPr id="14347" name="AutoShape 4207"/>
            <p:cNvSpPr>
              <a:spLocks noChangeArrowheads="1"/>
            </p:cNvSpPr>
            <p:nvPr/>
          </p:nvSpPr>
          <p:spPr bwMode="auto">
            <a:xfrm>
              <a:off x="873" y="2899"/>
              <a:ext cx="218" cy="60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1600">
                <a:ea typeface="HG丸ｺﾞｼｯｸM-PRO" panose="020F0600000000000000" pitchFamily="50" charset="-128"/>
              </a:endParaRPr>
            </a:p>
          </p:txBody>
        </p:sp>
        <p:sp>
          <p:nvSpPr>
            <p:cNvPr id="14348" name="Text Box 4208"/>
            <p:cNvSpPr txBox="1">
              <a:spLocks noChangeArrowheads="1"/>
            </p:cNvSpPr>
            <p:nvPr/>
          </p:nvSpPr>
          <p:spPr bwMode="auto">
            <a:xfrm>
              <a:off x="883" y="2904"/>
              <a:ext cx="22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000" b="1">
                  <a:solidFill>
                    <a:srgbClr val="FF0000"/>
                  </a:solidFill>
                  <a:ea typeface="HG丸ｺﾞｼｯｸM-PRO" panose="020F0600000000000000" pitchFamily="50" charset="-128"/>
                </a:rPr>
                <a:t>ネーミングとシンボルマークは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000" b="1">
                  <a:solidFill>
                    <a:srgbClr val="FF0000"/>
                  </a:solidFill>
                  <a:ea typeface="HG丸ｺﾞｼｯｸM-PRO" panose="020F0600000000000000" pitchFamily="50" charset="-128"/>
                </a:rPr>
                <a:t>できるだけ関連づけを持たせて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000" b="1">
                  <a:solidFill>
                    <a:srgbClr val="FF0000"/>
                  </a:solidFill>
                  <a:ea typeface="HG丸ｺﾞｼｯｸM-PRO" panose="020F0600000000000000" pitchFamily="50" charset="-128"/>
                </a:rPr>
                <a:t>ください。</a:t>
              </a:r>
            </a:p>
          </p:txBody>
        </p:sp>
      </p:grpSp>
      <p:sp>
        <p:nvSpPr>
          <p:cNvPr id="14346" name="Text Box 44"/>
          <p:cNvSpPr txBox="1">
            <a:spLocks noChangeArrowheads="1"/>
          </p:cNvSpPr>
          <p:nvPr/>
        </p:nvSpPr>
        <p:spPr bwMode="auto">
          <a:xfrm>
            <a:off x="7740650" y="0"/>
            <a:ext cx="1403350" cy="244475"/>
          </a:xfrm>
          <a:prstGeom prst="rect">
            <a:avLst/>
          </a:prstGeom>
          <a:solidFill>
            <a:srgbClr val="CC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ja-JP" altLang="en-US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テキスト</a:t>
            </a:r>
            <a:r>
              <a:rPr lang="en-US" altLang="ja-JP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P-23</a:t>
            </a:r>
            <a:endParaRPr lang="ja-JP" altLang="en-US" sz="1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3"/>
          <p:cNvSpPr txBox="1">
            <a:spLocks noChangeArrowheads="1"/>
          </p:cNvSpPr>
          <p:nvPr/>
        </p:nvSpPr>
        <p:spPr bwMode="auto">
          <a:xfrm>
            <a:off x="395288" y="692150"/>
            <a:ext cx="8424862" cy="1192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600">
                <a:ea typeface="HG丸ｺﾞｼｯｸM-PRO" panose="020F0600000000000000" pitchFamily="50" charset="-128"/>
              </a:rPr>
              <a:t>この（Ｂ）コースは、データを活用した問題解決の体験学習となっておりますが、時間的制約もあるため、表面的な説明程度になります</a:t>
            </a:r>
            <a:r>
              <a:rPr lang="ja-JP" altLang="en-US" sz="160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。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600">
                <a:ea typeface="HG丸ｺﾞｼｯｸM-PRO" panose="020F0600000000000000" pitchFamily="50" charset="-128"/>
              </a:rPr>
              <a:t>そのため、体験学習に活用する手法を重点に説明します。詳細は、テキストの手法解説等を参考に体験学習（演習問題）を解決してください。</a:t>
            </a:r>
          </a:p>
        </p:txBody>
      </p:sp>
      <p:grpSp>
        <p:nvGrpSpPr>
          <p:cNvPr id="15363" name="Group 47"/>
          <p:cNvGrpSpPr>
            <a:grpSpLocks/>
          </p:cNvGrpSpPr>
          <p:nvPr/>
        </p:nvGrpSpPr>
        <p:grpSpPr bwMode="auto">
          <a:xfrm>
            <a:off x="541338" y="2060575"/>
            <a:ext cx="8281987" cy="4608513"/>
            <a:chOff x="341" y="1298"/>
            <a:chExt cx="5217" cy="2903"/>
          </a:xfrm>
        </p:grpSpPr>
        <p:sp>
          <p:nvSpPr>
            <p:cNvPr id="15365" name="Rectangle 5"/>
            <p:cNvSpPr>
              <a:spLocks noChangeArrowheads="1"/>
            </p:cNvSpPr>
            <p:nvPr/>
          </p:nvSpPr>
          <p:spPr bwMode="auto">
            <a:xfrm>
              <a:off x="341" y="1298"/>
              <a:ext cx="5217" cy="290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1600">
                <a:ea typeface="HG丸ｺﾞｼｯｸM-PRO" panose="020F0600000000000000" pitchFamily="50" charset="-128"/>
              </a:endParaRPr>
            </a:p>
          </p:txBody>
        </p:sp>
        <p:sp>
          <p:nvSpPr>
            <p:cNvPr id="15366" name="Line 6"/>
            <p:cNvSpPr>
              <a:spLocks noChangeShapeType="1"/>
            </p:cNvSpPr>
            <p:nvPr/>
          </p:nvSpPr>
          <p:spPr bwMode="auto">
            <a:xfrm>
              <a:off x="1277" y="1298"/>
              <a:ext cx="0" cy="290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367" name="Line 7"/>
            <p:cNvSpPr>
              <a:spLocks noChangeShapeType="1"/>
            </p:cNvSpPr>
            <p:nvPr/>
          </p:nvSpPr>
          <p:spPr bwMode="auto">
            <a:xfrm>
              <a:off x="341" y="1616"/>
              <a:ext cx="521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368" name="Text Box 8"/>
            <p:cNvSpPr txBox="1">
              <a:spLocks noChangeArrowheads="1"/>
            </p:cNvSpPr>
            <p:nvPr/>
          </p:nvSpPr>
          <p:spPr bwMode="auto">
            <a:xfrm>
              <a:off x="1366" y="1358"/>
              <a:ext cx="869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600">
                  <a:ea typeface="HG丸ｺﾞｼｯｸM-PRO" panose="020F0600000000000000" pitchFamily="50" charset="-128"/>
                </a:rPr>
                <a:t>Ａコース</a:t>
              </a:r>
            </a:p>
          </p:txBody>
        </p:sp>
        <p:sp>
          <p:nvSpPr>
            <p:cNvPr id="15369" name="Text Box 9"/>
            <p:cNvSpPr txBox="1">
              <a:spLocks noChangeArrowheads="1"/>
            </p:cNvSpPr>
            <p:nvPr/>
          </p:nvSpPr>
          <p:spPr bwMode="auto">
            <a:xfrm>
              <a:off x="2436" y="1358"/>
              <a:ext cx="869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600">
                  <a:ea typeface="HG丸ｺﾞｼｯｸM-PRO" panose="020F0600000000000000" pitchFamily="50" charset="-128"/>
                </a:rPr>
                <a:t>Ｂコース</a:t>
              </a:r>
            </a:p>
          </p:txBody>
        </p:sp>
        <p:sp>
          <p:nvSpPr>
            <p:cNvPr id="15370" name="Text Box 10"/>
            <p:cNvSpPr txBox="1">
              <a:spLocks noChangeArrowheads="1"/>
            </p:cNvSpPr>
            <p:nvPr/>
          </p:nvSpPr>
          <p:spPr bwMode="auto">
            <a:xfrm>
              <a:off x="3506" y="1358"/>
              <a:ext cx="869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600">
                  <a:ea typeface="HG丸ｺﾞｼｯｸM-PRO" panose="020F0600000000000000" pitchFamily="50" charset="-128"/>
                </a:rPr>
                <a:t>Ｃコース</a:t>
              </a:r>
            </a:p>
          </p:txBody>
        </p:sp>
        <p:sp>
          <p:nvSpPr>
            <p:cNvPr id="15371" name="Text Box 11"/>
            <p:cNvSpPr txBox="1">
              <a:spLocks noChangeArrowheads="1"/>
            </p:cNvSpPr>
            <p:nvPr/>
          </p:nvSpPr>
          <p:spPr bwMode="auto">
            <a:xfrm>
              <a:off x="4621" y="1358"/>
              <a:ext cx="869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600">
                  <a:ea typeface="HG丸ｺﾞｼｯｸM-PRO" panose="020F0600000000000000" pitchFamily="50" charset="-128"/>
                </a:rPr>
                <a:t>Ｄコース</a:t>
              </a:r>
            </a:p>
          </p:txBody>
        </p:sp>
        <p:sp>
          <p:nvSpPr>
            <p:cNvPr id="15372" name="Text Box 12"/>
            <p:cNvSpPr txBox="1">
              <a:spLocks noChangeArrowheads="1"/>
            </p:cNvSpPr>
            <p:nvPr/>
          </p:nvSpPr>
          <p:spPr bwMode="auto">
            <a:xfrm>
              <a:off x="1277" y="2030"/>
              <a:ext cx="452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400">
                  <a:ea typeface="HG丸ｺﾞｼｯｸM-PRO" panose="020F0600000000000000" pitchFamily="50" charset="-128"/>
                </a:rPr>
                <a:t>・全般</a:t>
              </a:r>
            </a:p>
          </p:txBody>
        </p:sp>
        <p:sp>
          <p:nvSpPr>
            <p:cNvPr id="15373" name="Text Box 13"/>
            <p:cNvSpPr txBox="1">
              <a:spLocks noChangeArrowheads="1"/>
            </p:cNvSpPr>
            <p:nvPr/>
          </p:nvSpPr>
          <p:spPr bwMode="auto">
            <a:xfrm>
              <a:off x="2347" y="2020"/>
              <a:ext cx="1026" cy="4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400">
                  <a:ea typeface="HG丸ｺﾞｼｯｸM-PRO" panose="020F0600000000000000" pitchFamily="50" charset="-128"/>
                </a:rPr>
                <a:t>・全般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400">
                  <a:ea typeface="HG丸ｺﾞｼｯｸM-PRO" panose="020F0600000000000000" pitchFamily="50" charset="-128"/>
                </a:rPr>
                <a:t>・層別を重点に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400">
                  <a:ea typeface="HG丸ｺﾞｼｯｸM-PRO" panose="020F0600000000000000" pitchFamily="50" charset="-128"/>
                </a:rPr>
                <a:t>　解説</a:t>
              </a:r>
            </a:p>
          </p:txBody>
        </p:sp>
        <p:sp>
          <p:nvSpPr>
            <p:cNvPr id="15374" name="Line 16"/>
            <p:cNvSpPr>
              <a:spLocks noChangeShapeType="1"/>
            </p:cNvSpPr>
            <p:nvPr/>
          </p:nvSpPr>
          <p:spPr bwMode="auto">
            <a:xfrm>
              <a:off x="2347" y="1298"/>
              <a:ext cx="0" cy="31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ja-JP" altLang="en-US"/>
            </a:p>
          </p:txBody>
        </p:sp>
        <p:sp>
          <p:nvSpPr>
            <p:cNvPr id="15375" name="Line 17"/>
            <p:cNvSpPr>
              <a:spLocks noChangeShapeType="1"/>
            </p:cNvSpPr>
            <p:nvPr/>
          </p:nvSpPr>
          <p:spPr bwMode="auto">
            <a:xfrm>
              <a:off x="4532" y="2024"/>
              <a:ext cx="0" cy="17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ja-JP" altLang="en-US"/>
            </a:p>
          </p:txBody>
        </p:sp>
        <p:sp>
          <p:nvSpPr>
            <p:cNvPr id="15376" name="Line 18"/>
            <p:cNvSpPr>
              <a:spLocks noChangeShapeType="1"/>
            </p:cNvSpPr>
            <p:nvPr/>
          </p:nvSpPr>
          <p:spPr bwMode="auto">
            <a:xfrm>
              <a:off x="3417" y="2024"/>
              <a:ext cx="0" cy="17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ja-JP" altLang="en-US"/>
            </a:p>
          </p:txBody>
        </p:sp>
        <p:sp>
          <p:nvSpPr>
            <p:cNvPr id="15377" name="Line 19"/>
            <p:cNvSpPr>
              <a:spLocks noChangeShapeType="1"/>
            </p:cNvSpPr>
            <p:nvPr/>
          </p:nvSpPr>
          <p:spPr bwMode="auto">
            <a:xfrm>
              <a:off x="2347" y="2024"/>
              <a:ext cx="0" cy="17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ja-JP" altLang="en-US"/>
            </a:p>
          </p:txBody>
        </p:sp>
        <p:sp>
          <p:nvSpPr>
            <p:cNvPr id="15378" name="Text Box 20"/>
            <p:cNvSpPr txBox="1">
              <a:spLocks noChangeArrowheads="1"/>
            </p:cNvSpPr>
            <p:nvPr/>
          </p:nvSpPr>
          <p:spPr bwMode="auto">
            <a:xfrm>
              <a:off x="385" y="1653"/>
              <a:ext cx="900" cy="3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1400">
                  <a:ea typeface="HG丸ｺﾞｼｯｸM-PRO" panose="020F0600000000000000" pitchFamily="50" charset="-128"/>
                </a:rPr>
                <a:t>10-1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400">
                  <a:ea typeface="HG丸ｺﾞｼｯｸM-PRO" panose="020F0600000000000000" pitchFamily="50" charset="-128"/>
                </a:rPr>
                <a:t>手法解説資料</a:t>
              </a:r>
              <a:r>
                <a:rPr lang="en-US" altLang="ja-JP" sz="1400">
                  <a:ea typeface="HG丸ｺﾞｼｯｸM-PRO" panose="020F0600000000000000" pitchFamily="50" charset="-128"/>
                </a:rPr>
                <a:t>①</a:t>
              </a:r>
            </a:p>
          </p:txBody>
        </p:sp>
        <p:sp>
          <p:nvSpPr>
            <p:cNvPr id="15379" name="Text Box 21"/>
            <p:cNvSpPr txBox="1">
              <a:spLocks noChangeArrowheads="1"/>
            </p:cNvSpPr>
            <p:nvPr/>
          </p:nvSpPr>
          <p:spPr bwMode="auto">
            <a:xfrm>
              <a:off x="392" y="2069"/>
              <a:ext cx="900" cy="3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1400">
                  <a:ea typeface="HG丸ｺﾞｼｯｸM-PRO" panose="020F0600000000000000" pitchFamily="50" charset="-128"/>
                </a:rPr>
                <a:t>10-2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400">
                  <a:ea typeface="HG丸ｺﾞｼｯｸM-PRO" panose="020F0600000000000000" pitchFamily="50" charset="-128"/>
                </a:rPr>
                <a:t>手法解説資料</a:t>
              </a:r>
              <a:r>
                <a:rPr lang="en-US" altLang="ja-JP" sz="1400">
                  <a:ea typeface="HG丸ｺﾞｼｯｸM-PRO" panose="020F0600000000000000" pitchFamily="50" charset="-128"/>
                </a:rPr>
                <a:t>②</a:t>
              </a:r>
            </a:p>
          </p:txBody>
        </p:sp>
        <p:sp>
          <p:nvSpPr>
            <p:cNvPr id="15380" name="Text Box 22"/>
            <p:cNvSpPr txBox="1">
              <a:spLocks noChangeArrowheads="1"/>
            </p:cNvSpPr>
            <p:nvPr/>
          </p:nvSpPr>
          <p:spPr bwMode="auto">
            <a:xfrm>
              <a:off x="385" y="2568"/>
              <a:ext cx="900" cy="3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1400">
                  <a:ea typeface="HG丸ｺﾞｼｯｸM-PRO" panose="020F0600000000000000" pitchFamily="50" charset="-128"/>
                </a:rPr>
                <a:t>10-3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400">
                  <a:ea typeface="HG丸ｺﾞｼｯｸM-PRO" panose="020F0600000000000000" pitchFamily="50" charset="-128"/>
                </a:rPr>
                <a:t>手法解説資料</a:t>
              </a:r>
              <a:r>
                <a:rPr lang="en-US" altLang="ja-JP" sz="1400">
                  <a:ea typeface="HG丸ｺﾞｼｯｸM-PRO" panose="020F0600000000000000" pitchFamily="50" charset="-128"/>
                </a:rPr>
                <a:t>③</a:t>
              </a:r>
            </a:p>
          </p:txBody>
        </p:sp>
        <p:sp>
          <p:nvSpPr>
            <p:cNvPr id="15381" name="Text Box 23"/>
            <p:cNvSpPr txBox="1">
              <a:spLocks noChangeArrowheads="1"/>
            </p:cNvSpPr>
            <p:nvPr/>
          </p:nvSpPr>
          <p:spPr bwMode="auto">
            <a:xfrm>
              <a:off x="385" y="3233"/>
              <a:ext cx="900" cy="3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1400">
                  <a:ea typeface="HG丸ｺﾞｼｯｸM-PRO" panose="020F0600000000000000" pitchFamily="50" charset="-128"/>
                </a:rPr>
                <a:t>10-4</a:t>
              </a:r>
              <a:endParaRPr lang="ja-JP" altLang="en-US" sz="1400">
                <a:ea typeface="HG丸ｺﾞｼｯｸM-PRO" panose="020F0600000000000000" pitchFamily="50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400">
                  <a:ea typeface="HG丸ｺﾞｼｯｸM-PRO" panose="020F0600000000000000" pitchFamily="50" charset="-128"/>
                </a:rPr>
                <a:t>手法解説資料</a:t>
              </a:r>
              <a:r>
                <a:rPr lang="en-US" altLang="ja-JP" sz="1400">
                  <a:ea typeface="HG丸ｺﾞｼｯｸM-PRO" panose="020F0600000000000000" pitchFamily="50" charset="-128"/>
                </a:rPr>
                <a:t>④</a:t>
              </a:r>
            </a:p>
          </p:txBody>
        </p:sp>
        <p:sp>
          <p:nvSpPr>
            <p:cNvPr id="15382" name="Text Box 24"/>
            <p:cNvSpPr txBox="1">
              <a:spLocks noChangeArrowheads="1"/>
            </p:cNvSpPr>
            <p:nvPr/>
          </p:nvSpPr>
          <p:spPr bwMode="auto">
            <a:xfrm>
              <a:off x="385" y="3793"/>
              <a:ext cx="900" cy="3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1400">
                  <a:ea typeface="HG丸ｺﾞｼｯｸM-PRO" panose="020F0600000000000000" pitchFamily="50" charset="-128"/>
                </a:rPr>
                <a:t>10-5</a:t>
              </a:r>
              <a:endParaRPr lang="ja-JP" altLang="en-US" sz="1400">
                <a:ea typeface="HG丸ｺﾞｼｯｸM-PRO" panose="020F0600000000000000" pitchFamily="50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400">
                  <a:ea typeface="HG丸ｺﾞｼｯｸM-PRO" panose="020F0600000000000000" pitchFamily="50" charset="-128"/>
                </a:rPr>
                <a:t>手法解説資料</a:t>
              </a:r>
              <a:r>
                <a:rPr lang="en-US" altLang="ja-JP" sz="1400">
                  <a:ea typeface="HG丸ｺﾞｼｯｸM-PRO" panose="020F0600000000000000" pitchFamily="50" charset="-128"/>
                </a:rPr>
                <a:t>⑤</a:t>
              </a:r>
            </a:p>
          </p:txBody>
        </p:sp>
        <p:sp>
          <p:nvSpPr>
            <p:cNvPr id="15383" name="Line 25"/>
            <p:cNvSpPr>
              <a:spLocks noChangeShapeType="1"/>
            </p:cNvSpPr>
            <p:nvPr/>
          </p:nvSpPr>
          <p:spPr bwMode="auto">
            <a:xfrm>
              <a:off x="341" y="2017"/>
              <a:ext cx="521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ja-JP" altLang="en-US"/>
            </a:p>
          </p:txBody>
        </p:sp>
        <p:sp>
          <p:nvSpPr>
            <p:cNvPr id="15384" name="Text Box 26"/>
            <p:cNvSpPr txBox="1">
              <a:spLocks noChangeArrowheads="1"/>
            </p:cNvSpPr>
            <p:nvPr/>
          </p:nvSpPr>
          <p:spPr bwMode="auto">
            <a:xfrm>
              <a:off x="1321" y="1700"/>
              <a:ext cx="2408" cy="1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400">
                  <a:ea typeface="HG丸ｺﾞｼｯｸM-PRO" panose="020F0600000000000000" pitchFamily="50" charset="-128"/>
                </a:rPr>
                <a:t>・全般的な解説</a:t>
              </a:r>
            </a:p>
          </p:txBody>
        </p:sp>
        <p:sp>
          <p:nvSpPr>
            <p:cNvPr id="15385" name="Line 27"/>
            <p:cNvSpPr>
              <a:spLocks noChangeShapeType="1"/>
            </p:cNvSpPr>
            <p:nvPr/>
          </p:nvSpPr>
          <p:spPr bwMode="auto">
            <a:xfrm>
              <a:off x="341" y="2516"/>
              <a:ext cx="521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ja-JP" altLang="en-US"/>
            </a:p>
          </p:txBody>
        </p:sp>
        <p:grpSp>
          <p:nvGrpSpPr>
            <p:cNvPr id="15386" name="Group 45"/>
            <p:cNvGrpSpPr>
              <a:grpSpLocks/>
            </p:cNvGrpSpPr>
            <p:nvPr/>
          </p:nvGrpSpPr>
          <p:grpSpPr bwMode="auto">
            <a:xfrm>
              <a:off x="3443" y="2024"/>
              <a:ext cx="1115" cy="1413"/>
              <a:chOff x="4487" y="2010"/>
              <a:chExt cx="1115" cy="1413"/>
            </a:xfrm>
          </p:grpSpPr>
          <p:sp>
            <p:nvSpPr>
              <p:cNvPr id="15402" name="Text Box 15"/>
              <p:cNvSpPr txBox="1">
                <a:spLocks noChangeArrowheads="1"/>
              </p:cNvSpPr>
              <p:nvPr/>
            </p:nvSpPr>
            <p:spPr bwMode="auto">
              <a:xfrm>
                <a:off x="4487" y="2010"/>
                <a:ext cx="1115" cy="46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ja-JP" altLang="en-US" sz="1400">
                    <a:ea typeface="HG丸ｺﾞｼｯｸM-PRO" panose="020F0600000000000000" pitchFamily="50" charset="-128"/>
                  </a:rPr>
                  <a:t>・全般</a:t>
                </a:r>
              </a:p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ja-JP" altLang="en-US" sz="1400">
                    <a:ea typeface="HG丸ｺﾞｼｯｸM-PRO" panose="020F0600000000000000" pitchFamily="50" charset="-128"/>
                  </a:rPr>
                  <a:t>・ヒストグラムを</a:t>
                </a:r>
              </a:p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ja-JP" altLang="en-US" sz="1400">
                    <a:ea typeface="HG丸ｺﾞｼｯｸM-PRO" panose="020F0600000000000000" pitchFamily="50" charset="-128"/>
                  </a:rPr>
                  <a:t>　重点に解説</a:t>
                </a:r>
              </a:p>
            </p:txBody>
          </p:sp>
          <p:sp>
            <p:nvSpPr>
              <p:cNvPr id="15403" name="Text Box 28"/>
              <p:cNvSpPr txBox="1">
                <a:spLocks noChangeArrowheads="1"/>
              </p:cNvSpPr>
              <p:nvPr/>
            </p:nvSpPr>
            <p:spPr bwMode="auto">
              <a:xfrm>
                <a:off x="4489" y="2551"/>
                <a:ext cx="900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ja-JP" altLang="en-US" sz="1400">
                    <a:ea typeface="HG丸ｺﾞｼｯｸM-PRO" panose="020F0600000000000000" pitchFamily="50" charset="-128"/>
                  </a:rPr>
                  <a:t>・全般的な解説</a:t>
                </a:r>
              </a:p>
            </p:txBody>
          </p:sp>
          <p:sp>
            <p:nvSpPr>
              <p:cNvPr id="15404" name="Text Box 29"/>
              <p:cNvSpPr txBox="1">
                <a:spLocks noChangeArrowheads="1"/>
              </p:cNvSpPr>
              <p:nvPr/>
            </p:nvSpPr>
            <p:spPr bwMode="auto">
              <a:xfrm>
                <a:off x="4487" y="3231"/>
                <a:ext cx="900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ja-JP" altLang="en-US" sz="1400">
                    <a:ea typeface="HG丸ｺﾞｼｯｸM-PRO" panose="020F0600000000000000" pitchFamily="50" charset="-128"/>
                  </a:rPr>
                  <a:t>・全般的な解説</a:t>
                </a:r>
              </a:p>
            </p:txBody>
          </p:sp>
        </p:grpSp>
        <p:sp>
          <p:nvSpPr>
            <p:cNvPr id="15387" name="Line 30"/>
            <p:cNvSpPr>
              <a:spLocks noChangeShapeType="1"/>
            </p:cNvSpPr>
            <p:nvPr/>
          </p:nvSpPr>
          <p:spPr bwMode="auto">
            <a:xfrm>
              <a:off x="341" y="3793"/>
              <a:ext cx="521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ja-JP" altLang="en-US"/>
            </a:p>
          </p:txBody>
        </p:sp>
        <p:sp>
          <p:nvSpPr>
            <p:cNvPr id="15388" name="Text Box 31"/>
            <p:cNvSpPr txBox="1">
              <a:spLocks noChangeArrowheads="1"/>
            </p:cNvSpPr>
            <p:nvPr/>
          </p:nvSpPr>
          <p:spPr bwMode="auto">
            <a:xfrm>
              <a:off x="1278" y="3830"/>
              <a:ext cx="2719" cy="3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400">
                  <a:ea typeface="HG丸ｺﾞｼｯｸM-PRO" panose="020F0600000000000000" pitchFamily="50" charset="-128"/>
                </a:rPr>
                <a:t>・（３）～（５）のギャップの考え方を重点に解説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400">
                  <a:ea typeface="HG丸ｺﾞｼｯｸM-PRO" panose="020F0600000000000000" pitchFamily="50" charset="-128"/>
                </a:rPr>
                <a:t>・その他は全般的</a:t>
              </a:r>
            </a:p>
          </p:txBody>
        </p:sp>
        <p:sp>
          <p:nvSpPr>
            <p:cNvPr id="15389" name="Text Box 32"/>
            <p:cNvSpPr txBox="1">
              <a:spLocks noChangeArrowheads="1"/>
            </p:cNvSpPr>
            <p:nvPr/>
          </p:nvSpPr>
          <p:spPr bwMode="auto">
            <a:xfrm>
              <a:off x="2347" y="2553"/>
              <a:ext cx="1012" cy="5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400">
                  <a:ea typeface="HG丸ｺﾞｼｯｸM-PRO" panose="020F0600000000000000" pitchFamily="50" charset="-128"/>
                </a:rPr>
                <a:t>・グラフの使い方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400">
                  <a:ea typeface="HG丸ｺﾞｼｯｸM-PRO" panose="020F0600000000000000" pitchFamily="50" charset="-128"/>
                </a:rPr>
                <a:t>・系統図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400">
                  <a:ea typeface="HG丸ｺﾞｼｯｸM-PRO" panose="020F0600000000000000" pitchFamily="50" charset="-128"/>
                </a:rPr>
                <a:t>・マトリックス図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400">
                  <a:ea typeface="HG丸ｺﾞｼｯｸM-PRO" panose="020F0600000000000000" pitchFamily="50" charset="-128"/>
                </a:rPr>
                <a:t>　を重点に解説</a:t>
              </a:r>
            </a:p>
          </p:txBody>
        </p:sp>
        <p:sp>
          <p:nvSpPr>
            <p:cNvPr id="15390" name="Text Box 34"/>
            <p:cNvSpPr txBox="1">
              <a:spLocks noChangeArrowheads="1"/>
            </p:cNvSpPr>
            <p:nvPr/>
          </p:nvSpPr>
          <p:spPr bwMode="auto">
            <a:xfrm>
              <a:off x="1277" y="2557"/>
              <a:ext cx="1012" cy="4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400">
                  <a:ea typeface="HG丸ｺﾞｼｯｸM-PRO" panose="020F0600000000000000" pitchFamily="50" charset="-128"/>
                </a:rPr>
                <a:t>・系統図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400">
                  <a:ea typeface="HG丸ｺﾞｼｯｸM-PRO" panose="020F0600000000000000" pitchFamily="50" charset="-128"/>
                </a:rPr>
                <a:t>・マトリックス図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400">
                  <a:ea typeface="HG丸ｺﾞｼｯｸM-PRO" panose="020F0600000000000000" pitchFamily="50" charset="-128"/>
                </a:rPr>
                <a:t>　を重点に解説</a:t>
              </a:r>
            </a:p>
          </p:txBody>
        </p:sp>
        <p:grpSp>
          <p:nvGrpSpPr>
            <p:cNvPr id="15391" name="Group 46"/>
            <p:cNvGrpSpPr>
              <a:grpSpLocks/>
            </p:cNvGrpSpPr>
            <p:nvPr/>
          </p:nvGrpSpPr>
          <p:grpSpPr bwMode="auto">
            <a:xfrm>
              <a:off x="4472" y="2024"/>
              <a:ext cx="1039" cy="1678"/>
              <a:chOff x="3410" y="2024"/>
              <a:chExt cx="1039" cy="1678"/>
            </a:xfrm>
          </p:grpSpPr>
          <p:sp>
            <p:nvSpPr>
              <p:cNvPr id="15399" name="Text Box 14"/>
              <p:cNvSpPr txBox="1">
                <a:spLocks noChangeArrowheads="1"/>
              </p:cNvSpPr>
              <p:nvPr/>
            </p:nvSpPr>
            <p:spPr bwMode="auto">
              <a:xfrm>
                <a:off x="3424" y="2024"/>
                <a:ext cx="452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ja-JP" altLang="en-US" sz="1400">
                    <a:ea typeface="HG丸ｺﾞｼｯｸM-PRO" panose="020F0600000000000000" pitchFamily="50" charset="-128"/>
                  </a:rPr>
                  <a:t>・全般</a:t>
                </a:r>
              </a:p>
            </p:txBody>
          </p:sp>
          <p:sp>
            <p:nvSpPr>
              <p:cNvPr id="15400" name="Text Box 33"/>
              <p:cNvSpPr txBox="1">
                <a:spLocks noChangeArrowheads="1"/>
              </p:cNvSpPr>
              <p:nvPr/>
            </p:nvSpPr>
            <p:spPr bwMode="auto">
              <a:xfrm>
                <a:off x="3424" y="3242"/>
                <a:ext cx="1025" cy="46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ja-JP" altLang="en-US" sz="1400">
                    <a:ea typeface="HG丸ｺﾞｼｯｸM-PRO" panose="020F0600000000000000" pitchFamily="50" charset="-128"/>
                  </a:rPr>
                  <a:t>・課題達成型</a:t>
                </a:r>
              </a:p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ja-JP" altLang="en-US" sz="1400">
                    <a:ea typeface="HG丸ｺﾞｼｯｸM-PRO" panose="020F0600000000000000" pitchFamily="50" charset="-128"/>
                  </a:rPr>
                  <a:t>　ストーリーを</a:t>
                </a:r>
              </a:p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ja-JP" altLang="en-US" sz="1400">
                    <a:ea typeface="HG丸ｺﾞｼｯｸM-PRO" panose="020F0600000000000000" pitchFamily="50" charset="-128"/>
                  </a:rPr>
                  <a:t>　重点に解説</a:t>
                </a:r>
              </a:p>
            </p:txBody>
          </p:sp>
          <p:sp>
            <p:nvSpPr>
              <p:cNvPr id="15401" name="Text Box 35"/>
              <p:cNvSpPr txBox="1">
                <a:spLocks noChangeArrowheads="1"/>
              </p:cNvSpPr>
              <p:nvPr/>
            </p:nvSpPr>
            <p:spPr bwMode="auto">
              <a:xfrm>
                <a:off x="3410" y="2555"/>
                <a:ext cx="1012" cy="46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ja-JP" altLang="en-US" sz="1400">
                    <a:ea typeface="HG丸ｺﾞｼｯｸM-PRO" panose="020F0600000000000000" pitchFamily="50" charset="-128"/>
                  </a:rPr>
                  <a:t>・系統図</a:t>
                </a:r>
              </a:p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ja-JP" altLang="en-US" sz="1400">
                    <a:ea typeface="HG丸ｺﾞｼｯｸM-PRO" panose="020F0600000000000000" pitchFamily="50" charset="-128"/>
                  </a:rPr>
                  <a:t>・マトリックス図</a:t>
                </a:r>
              </a:p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ja-JP" altLang="en-US" sz="1400">
                    <a:ea typeface="HG丸ｺﾞｼｯｸM-PRO" panose="020F0600000000000000" pitchFamily="50" charset="-128"/>
                  </a:rPr>
                  <a:t>　を重点に解説</a:t>
                </a:r>
              </a:p>
            </p:txBody>
          </p:sp>
        </p:grpSp>
        <p:sp>
          <p:nvSpPr>
            <p:cNvPr id="15392" name="Line 36"/>
            <p:cNvSpPr>
              <a:spLocks noChangeShapeType="1"/>
            </p:cNvSpPr>
            <p:nvPr/>
          </p:nvSpPr>
          <p:spPr bwMode="auto">
            <a:xfrm>
              <a:off x="341" y="3196"/>
              <a:ext cx="521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ja-JP" altLang="en-US"/>
            </a:p>
          </p:txBody>
        </p:sp>
        <p:sp>
          <p:nvSpPr>
            <p:cNvPr id="15393" name="Text Box 37"/>
            <p:cNvSpPr txBox="1">
              <a:spLocks noChangeArrowheads="1"/>
            </p:cNvSpPr>
            <p:nvPr/>
          </p:nvSpPr>
          <p:spPr bwMode="auto">
            <a:xfrm>
              <a:off x="2347" y="3235"/>
              <a:ext cx="1026" cy="4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400">
                  <a:ea typeface="HG丸ｺﾞｼｯｸM-PRO" panose="020F0600000000000000" pitchFamily="50" charset="-128"/>
                </a:rPr>
                <a:t>・問題解決型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400">
                  <a:ea typeface="HG丸ｺﾞｼｯｸM-PRO" panose="020F0600000000000000" pitchFamily="50" charset="-128"/>
                </a:rPr>
                <a:t>　ストーリーを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400">
                  <a:ea typeface="HG丸ｺﾞｼｯｸM-PRO" panose="020F0600000000000000" pitchFamily="50" charset="-128"/>
                </a:rPr>
                <a:t>　重点に解説</a:t>
              </a:r>
            </a:p>
          </p:txBody>
        </p:sp>
        <p:sp>
          <p:nvSpPr>
            <p:cNvPr id="15394" name="Text Box 38"/>
            <p:cNvSpPr txBox="1">
              <a:spLocks noChangeArrowheads="1"/>
            </p:cNvSpPr>
            <p:nvPr/>
          </p:nvSpPr>
          <p:spPr bwMode="auto">
            <a:xfrm>
              <a:off x="1277" y="3242"/>
              <a:ext cx="9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400">
                  <a:ea typeface="HG丸ｺﾞｼｯｸM-PRO" panose="020F0600000000000000" pitchFamily="50" charset="-128"/>
                </a:rPr>
                <a:t>・全般的な解説</a:t>
              </a:r>
            </a:p>
          </p:txBody>
        </p:sp>
        <p:sp>
          <p:nvSpPr>
            <p:cNvPr id="15395" name="Line 39"/>
            <p:cNvSpPr>
              <a:spLocks noChangeShapeType="1"/>
            </p:cNvSpPr>
            <p:nvPr/>
          </p:nvSpPr>
          <p:spPr bwMode="auto">
            <a:xfrm>
              <a:off x="3417" y="1298"/>
              <a:ext cx="0" cy="31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ja-JP" altLang="en-US"/>
            </a:p>
          </p:txBody>
        </p:sp>
        <p:sp>
          <p:nvSpPr>
            <p:cNvPr id="15396" name="Line 40"/>
            <p:cNvSpPr>
              <a:spLocks noChangeShapeType="1"/>
            </p:cNvSpPr>
            <p:nvPr/>
          </p:nvSpPr>
          <p:spPr bwMode="auto">
            <a:xfrm>
              <a:off x="4532" y="1298"/>
              <a:ext cx="0" cy="31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ja-JP" altLang="en-US"/>
            </a:p>
          </p:txBody>
        </p:sp>
        <p:sp>
          <p:nvSpPr>
            <p:cNvPr id="15397" name="Text Box 41"/>
            <p:cNvSpPr txBox="1">
              <a:spLocks noChangeArrowheads="1"/>
            </p:cNvSpPr>
            <p:nvPr/>
          </p:nvSpPr>
          <p:spPr bwMode="auto">
            <a:xfrm>
              <a:off x="519" y="1358"/>
              <a:ext cx="580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600">
                  <a:ea typeface="HG丸ｺﾞｼｯｸM-PRO" panose="020F0600000000000000" pitchFamily="50" charset="-128"/>
                </a:rPr>
                <a:t>章</a:t>
              </a:r>
            </a:p>
          </p:txBody>
        </p:sp>
        <p:sp>
          <p:nvSpPr>
            <p:cNvPr id="15398" name="Rectangle 42"/>
            <p:cNvSpPr>
              <a:spLocks noChangeArrowheads="1"/>
            </p:cNvSpPr>
            <p:nvPr/>
          </p:nvSpPr>
          <p:spPr bwMode="auto">
            <a:xfrm>
              <a:off x="2336" y="1298"/>
              <a:ext cx="1088" cy="2495"/>
            </a:xfrm>
            <a:prstGeom prst="rect">
              <a:avLst/>
            </a:prstGeom>
            <a:noFill/>
            <a:ln w="25400" algn="ctr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1600">
                <a:ea typeface="HG丸ｺﾞｼｯｸM-PRO" panose="020F0600000000000000" pitchFamily="50" charset="-128"/>
              </a:endParaRPr>
            </a:p>
          </p:txBody>
        </p:sp>
      </p:grpSp>
      <p:sp>
        <p:nvSpPr>
          <p:cNvPr id="15364" name="Text Box 183"/>
          <p:cNvSpPr txBox="1">
            <a:spLocks noChangeArrowheads="1"/>
          </p:cNvSpPr>
          <p:nvPr/>
        </p:nvSpPr>
        <p:spPr bwMode="auto">
          <a:xfrm>
            <a:off x="395288" y="188913"/>
            <a:ext cx="525621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（３）手法説明（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13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50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～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14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30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228600" y="188913"/>
            <a:ext cx="8686800" cy="5016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2000" b="1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（４）発表資料（作成資料）についての注意事項</a:t>
            </a:r>
            <a:br>
              <a:rPr lang="ja-JP" altLang="en-US" sz="2000" b="1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</a:br>
            <a:r>
              <a:rPr lang="ja-JP" altLang="en-US" sz="2000" b="1">
                <a:solidFill>
                  <a:schemeClr val="accent2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endParaRPr lang="ja-JP" altLang="en-US" sz="2000" b="1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40000"/>
              </a:spcBef>
              <a:buFontTx/>
              <a:buNone/>
            </a:pPr>
            <a:r>
              <a:rPr lang="ja-JP" altLang="en-US" sz="2000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① 発表資料の用紙は各グループに机上に配付してあります。</a:t>
            </a:r>
          </a:p>
          <a:p>
            <a:pPr eaLnBrk="1" hangingPunct="1">
              <a:spcBef>
                <a:spcPct val="40000"/>
              </a:spcBef>
              <a:buFontTx/>
              <a:buNone/>
            </a:pPr>
            <a:r>
              <a:rPr lang="ja-JP" altLang="en-US" sz="2000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② 討議結果は、マジック等</a:t>
            </a:r>
            <a:r>
              <a:rPr lang="ja-JP" altLang="en-US" sz="2000" b="1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（濃く</a:t>
            </a:r>
            <a:r>
              <a:rPr lang="en-US" altLang="ja-JP" sz="2000" b="1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･</a:t>
            </a:r>
            <a:r>
              <a:rPr lang="ja-JP" altLang="en-US" sz="2000" b="1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太く字が書ける筆記具）</a:t>
            </a:r>
            <a:endParaRPr lang="ja-JP" altLang="en-US" sz="2000" b="1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 で記入するようにして下さい。</a:t>
            </a:r>
          </a:p>
          <a:p>
            <a:pPr eaLnBrk="1" hangingPunct="1">
              <a:spcBef>
                <a:spcPct val="40000"/>
              </a:spcBef>
              <a:buFontTx/>
              <a:buNone/>
            </a:pPr>
            <a:r>
              <a:rPr lang="ja-JP" altLang="en-US" sz="2000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 </a:t>
            </a:r>
            <a:r>
              <a:rPr lang="en-US" altLang="ja-JP" sz="2000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※</a:t>
            </a:r>
            <a:r>
              <a:rPr lang="ja-JP" altLang="en-US" sz="2000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グループ討議の結果発表は、プロジェクタのＯＨＰ機能で行い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 ますので文字</a:t>
            </a:r>
            <a:r>
              <a:rPr lang="en-US" altLang="ja-JP" sz="2000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･</a:t>
            </a:r>
            <a:r>
              <a:rPr lang="ja-JP" altLang="en-US" sz="2000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図等が薄いと見えません。</a:t>
            </a:r>
          </a:p>
          <a:p>
            <a:pPr eaLnBrk="1" hangingPunct="1">
              <a:spcBef>
                <a:spcPct val="40000"/>
              </a:spcBef>
              <a:buFontTx/>
              <a:buNone/>
            </a:pPr>
            <a:r>
              <a:rPr lang="ja-JP" altLang="en-US" sz="2000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③ 発表資料は、アドバイザーに提出してください。</a:t>
            </a:r>
          </a:p>
          <a:p>
            <a:pPr eaLnBrk="1" hangingPunct="1">
              <a:spcBef>
                <a:spcPct val="40000"/>
              </a:spcBef>
              <a:buFontTx/>
              <a:buNone/>
            </a:pPr>
            <a:r>
              <a:rPr lang="ja-JP" altLang="en-US" sz="2000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④ 発表資料のコピーおよび配付は行いませんので、必要な方は各自で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 メモ</a:t>
            </a:r>
            <a:r>
              <a:rPr lang="en-US" altLang="ja-JP" sz="2000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･</a:t>
            </a:r>
            <a:r>
              <a:rPr lang="ja-JP" altLang="en-US" sz="2000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記録及びスマホ</a:t>
            </a:r>
            <a:r>
              <a:rPr lang="en-US" altLang="ja-JP" sz="2000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･</a:t>
            </a:r>
            <a:r>
              <a:rPr lang="ja-JP" altLang="en-US" sz="2000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携帯の写真機能をご利用下さい。</a:t>
            </a:r>
            <a:endParaRPr lang="en-US" altLang="ja-JP" sz="2000" b="1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⑤ 一部拡大紙を利用しての発表は可としますが、発表資料（</a:t>
            </a:r>
            <a:r>
              <a:rPr lang="en-US" altLang="ja-JP" sz="2000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A-4</a:t>
            </a:r>
            <a:r>
              <a:rPr lang="ja-JP" altLang="en-US" sz="2000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 資料には、拡大紙の重点のみは記載してください。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 （発表資料を参加企業窓口担当者へ配信･郵送する関係上）</a:t>
            </a:r>
            <a:endParaRPr lang="en-US" altLang="ja-JP" sz="2000" b="1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sz="2000" b="1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1187450" y="5589588"/>
            <a:ext cx="5638800" cy="58896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ja-JP" altLang="en-US">
                <a:ea typeface="HGP創英角ｺﾞｼｯｸUB" panose="020B0900000000000000" pitchFamily="50" charset="-128"/>
              </a:rPr>
              <a:t>発表資料：８枚（　１～８　）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304800" y="692150"/>
            <a:ext cx="8839200" cy="305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30000"/>
              </a:spcBef>
              <a:buFontTx/>
              <a:buNone/>
            </a:pPr>
            <a:r>
              <a:rPr lang="ja-JP" altLang="en-US" sz="5400" b="1" dirty="0">
                <a:solidFill>
                  <a:srgbClr val="0000FF"/>
                </a:solidFill>
                <a:latin typeface="HGS創英角ﾎﾟｯﾌﾟ体" panose="040B0A00000000000000" pitchFamily="50" charset="-128"/>
                <a:ea typeface="HG丸ｺﾞｼｯｸM-PRO" panose="020F0600000000000000" pitchFamily="50" charset="-128"/>
              </a:rPr>
              <a:t>（５）体験学習</a:t>
            </a:r>
            <a:endParaRPr lang="en-US" altLang="ja-JP" sz="5400" b="1" dirty="0">
              <a:solidFill>
                <a:srgbClr val="0000FF"/>
              </a:solidFill>
              <a:latin typeface="HGS創英角ﾎﾟｯﾌﾟ体" panose="040B0A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30000"/>
              </a:spcBef>
              <a:buFontTx/>
              <a:buNone/>
            </a:pPr>
            <a:r>
              <a:rPr lang="ja-JP" altLang="en-US" sz="5400" b="1" dirty="0">
                <a:solidFill>
                  <a:srgbClr val="0000FF"/>
                </a:solidFill>
                <a:latin typeface="HGP創英角ﾎﾟｯﾌﾟ体" panose="040B0A00000000000000" pitchFamily="50" charset="-128"/>
                <a:ea typeface="HG丸ｺﾞｼｯｸM-PRO" panose="020F0600000000000000" pitchFamily="50" charset="-128"/>
              </a:rPr>
              <a:t>『ＱＣ酒造の売上アップ』</a:t>
            </a:r>
          </a:p>
          <a:p>
            <a:pPr eaLnBrk="1" hangingPunct="1">
              <a:spcBef>
                <a:spcPct val="30000"/>
              </a:spcBef>
              <a:buFontTx/>
              <a:buNone/>
            </a:pPr>
            <a:r>
              <a:rPr lang="ja-JP" altLang="en-US" sz="5400" b="1" dirty="0">
                <a:solidFill>
                  <a:srgbClr val="0000FF"/>
                </a:solidFill>
                <a:latin typeface="HGP創英角ﾎﾟｯﾌﾟ体" panose="040B0A00000000000000" pitchFamily="50" charset="-128"/>
                <a:ea typeface="HG丸ｺﾞｼｯｸM-PRO" panose="020F0600000000000000" pitchFamily="50" charset="-128"/>
              </a:rPr>
              <a:t>　　　　説明資料</a:t>
            </a:r>
          </a:p>
        </p:txBody>
      </p:sp>
      <p:sp>
        <p:nvSpPr>
          <p:cNvPr id="17411" name="Rectangle 4"/>
          <p:cNvSpPr>
            <a:spLocks noChangeArrowheads="1"/>
          </p:cNvSpPr>
          <p:nvPr/>
        </p:nvSpPr>
        <p:spPr bwMode="auto">
          <a:xfrm>
            <a:off x="4114800" y="5357813"/>
            <a:ext cx="4800600" cy="1323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ＱＣサークル東海支部 愛知地区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日時：</a:t>
            </a:r>
            <a:r>
              <a:rPr lang="en-US" altLang="ja-JP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2023</a:t>
            </a: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年</a:t>
            </a:r>
            <a:r>
              <a:rPr lang="en-US" altLang="ja-JP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11</a:t>
            </a: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月</a:t>
            </a:r>
            <a:r>
              <a:rPr lang="en-US" altLang="ja-JP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15</a:t>
            </a: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日（水）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　　</a:t>
            </a:r>
            <a:r>
              <a:rPr lang="ja-JP" altLang="en-US" sz="1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  </a:t>
            </a:r>
            <a:r>
              <a:rPr lang="ja-JP" altLang="en-US" sz="1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  ～</a:t>
            </a:r>
            <a:r>
              <a:rPr lang="en-US" altLang="ja-JP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16</a:t>
            </a: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日（木）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場所：愛知県青年の家</a:t>
            </a:r>
          </a:p>
        </p:txBody>
      </p:sp>
      <p:sp>
        <p:nvSpPr>
          <p:cNvPr id="17412" name="Text Box 7"/>
          <p:cNvSpPr txBox="1">
            <a:spLocks noChangeArrowheads="1"/>
          </p:cNvSpPr>
          <p:nvPr/>
        </p:nvSpPr>
        <p:spPr bwMode="auto">
          <a:xfrm>
            <a:off x="5219700" y="1052512"/>
            <a:ext cx="338474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14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30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～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14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45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</a:t>
            </a:r>
          </a:p>
        </p:txBody>
      </p:sp>
      <p:sp>
        <p:nvSpPr>
          <p:cNvPr id="17413" name="Text Box 44"/>
          <p:cNvSpPr txBox="1">
            <a:spLocks noChangeArrowheads="1"/>
          </p:cNvSpPr>
          <p:nvPr/>
        </p:nvSpPr>
        <p:spPr bwMode="auto">
          <a:xfrm>
            <a:off x="7740650" y="0"/>
            <a:ext cx="1403350" cy="244475"/>
          </a:xfrm>
          <a:prstGeom prst="rect">
            <a:avLst/>
          </a:prstGeom>
          <a:solidFill>
            <a:srgbClr val="CC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ja-JP" altLang="en-US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テキスト</a:t>
            </a:r>
            <a:r>
              <a:rPr lang="en-US" altLang="ja-JP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P-42</a:t>
            </a:r>
            <a:endParaRPr lang="ja-JP" altLang="en-US" sz="1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76200" y="215900"/>
            <a:ext cx="3990975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【</a:t>
            </a:r>
            <a:r>
              <a:rPr lang="en-US" altLang="ja-JP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a】</a:t>
            </a:r>
            <a:r>
              <a:rPr lang="ja-JP" altLang="en-US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ねらい</a:t>
            </a: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323850" y="765175"/>
            <a:ext cx="8497888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40000"/>
              </a:spcBef>
              <a:buFontTx/>
              <a:buNone/>
            </a:pPr>
            <a:r>
              <a:rPr lang="ja-JP" altLang="en-US" sz="2400" b="1">
                <a:solidFill>
                  <a:srgbClr val="993300"/>
                </a:solidFill>
                <a:ea typeface="HG丸ｺﾞｼｯｸM-PRO" panose="020F0600000000000000" pitchFamily="50" charset="-128"/>
              </a:rPr>
              <a:t>「例題」（売上高減少に悩むある酒造メーカー）を基に</a:t>
            </a:r>
            <a:endParaRPr lang="ja-JP" altLang="en-US" sz="2400" b="1">
              <a:solidFill>
                <a:srgbClr val="9933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8436" name="Rectangle 6"/>
          <p:cNvSpPr>
            <a:spLocks noChangeArrowheads="1"/>
          </p:cNvSpPr>
          <p:nvPr/>
        </p:nvSpPr>
        <p:spPr bwMode="auto">
          <a:xfrm>
            <a:off x="466725" y="2420938"/>
            <a:ext cx="8426450" cy="2449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25000"/>
              </a:spcBef>
              <a:buFontTx/>
              <a:buNone/>
            </a:pPr>
            <a:r>
              <a:rPr lang="ja-JP" altLang="en-US" sz="2400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1) </a:t>
            </a:r>
            <a:r>
              <a:rPr lang="ja-JP" altLang="en-US" sz="2400" b="1">
                <a:solidFill>
                  <a:schemeClr val="accent2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問題解決の手順を学ぶ。</a:t>
            </a:r>
          </a:p>
          <a:p>
            <a:pPr eaLnBrk="1" hangingPunct="1">
              <a:spcBef>
                <a:spcPct val="25000"/>
              </a:spcBef>
              <a:buFontTx/>
              <a:buNone/>
            </a:pPr>
            <a:r>
              <a:rPr lang="ja-JP" altLang="en-US" sz="2400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2) </a:t>
            </a:r>
            <a:r>
              <a:rPr lang="ja-JP" altLang="en-US" sz="2400" b="1">
                <a:solidFill>
                  <a:schemeClr val="accent2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「事実を調査する」「事実を論理的に考える｣</a:t>
            </a:r>
            <a:endParaRPr lang="ja-JP" altLang="en-US" sz="2400" b="1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25000"/>
              </a:spcBef>
              <a:buFontTx/>
              <a:buNone/>
            </a:pPr>
            <a:r>
              <a:rPr lang="ja-JP" altLang="en-US" sz="2400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3) データ収集と処理及び</a:t>
            </a:r>
            <a:r>
              <a:rPr lang="ja-JP" altLang="en-US" sz="2400" b="1">
                <a:solidFill>
                  <a:schemeClr val="accent2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データ解析能力の向上</a:t>
            </a:r>
            <a:endParaRPr lang="ja-JP" altLang="en-US" sz="2400" b="1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25000"/>
              </a:spcBef>
              <a:buFontTx/>
              <a:buNone/>
            </a:pPr>
            <a:r>
              <a:rPr lang="ja-JP" altLang="en-US" sz="2400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4) 発想力を豊かにする。</a:t>
            </a:r>
          </a:p>
          <a:p>
            <a:pPr eaLnBrk="1" hangingPunct="1">
              <a:spcBef>
                <a:spcPct val="25000"/>
              </a:spcBef>
              <a:buFontTx/>
              <a:buNone/>
            </a:pPr>
            <a:r>
              <a:rPr lang="ja-JP" altLang="en-US" sz="2400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5) ＱＣ手法について、知識を深める。</a:t>
            </a:r>
          </a:p>
        </p:txBody>
      </p:sp>
      <p:sp>
        <p:nvSpPr>
          <p:cNvPr id="18437" name="Rectangle 7"/>
          <p:cNvSpPr>
            <a:spLocks noChangeArrowheads="1"/>
          </p:cNvSpPr>
          <p:nvPr/>
        </p:nvSpPr>
        <p:spPr bwMode="auto">
          <a:xfrm>
            <a:off x="468313" y="1412875"/>
            <a:ext cx="8497887" cy="1001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40000"/>
              </a:spcBef>
              <a:buFontTx/>
              <a:buNone/>
            </a:pPr>
            <a:r>
              <a:rPr lang="ja-JP" altLang="en-US" sz="2400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ＱＣリーダーとして必要な下記の知識</a:t>
            </a:r>
            <a:r>
              <a:rPr lang="en-US" altLang="ja-JP" sz="2400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･</a:t>
            </a:r>
            <a:r>
              <a:rPr lang="ja-JP" altLang="en-US" sz="2400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ノウハウを体験学習を通じて身につける。</a:t>
            </a:r>
          </a:p>
        </p:txBody>
      </p:sp>
      <p:sp>
        <p:nvSpPr>
          <p:cNvPr id="18438" name="Text Box 8"/>
          <p:cNvSpPr txBox="1">
            <a:spLocks noChangeArrowheads="1"/>
          </p:cNvSpPr>
          <p:nvPr/>
        </p:nvSpPr>
        <p:spPr bwMode="auto">
          <a:xfrm>
            <a:off x="250825" y="5165725"/>
            <a:ext cx="8713788" cy="15763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15000"/>
              </a:spcBef>
              <a:buFontTx/>
              <a:buNone/>
            </a:pPr>
            <a:r>
              <a:rPr lang="ja-JP" altLang="en-US" sz="1600" dirty="0">
                <a:solidFill>
                  <a:srgbClr val="000000"/>
                </a:solidFill>
                <a:latin typeface="Century" panose="02040604050505020304" pitchFamily="18" charset="0"/>
                <a:ea typeface="HG丸ｺﾞｼｯｸM-PRO" panose="020F0600000000000000" pitchFamily="50" charset="-128"/>
              </a:rPr>
              <a:t>　活動経験のある中級リーダーの方が、ＱＣサークル活動の運営方法やＱＣ手法の勉強並びに、他企業との交流を通じて意見交換を行い、視野の拡大と実践力の向上を図り、ＱＣサークル活動をより有意義なものにするためのヒント（きっかけ）を自ら導きだす。</a:t>
            </a:r>
          </a:p>
          <a:p>
            <a:pPr eaLnBrk="1" hangingPunct="1">
              <a:spcBef>
                <a:spcPct val="25000"/>
              </a:spcBef>
              <a:buFontTx/>
              <a:buNone/>
            </a:pPr>
            <a:endParaRPr lang="ja-JP" altLang="en-US" sz="1000" dirty="0">
              <a:solidFill>
                <a:srgbClr val="000000"/>
              </a:solidFill>
              <a:latin typeface="Century" panose="02040604050505020304" pitchFamily="18" charset="0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25000"/>
              </a:spcBef>
              <a:buFontTx/>
              <a:buNone/>
            </a:pPr>
            <a:r>
              <a:rPr lang="en-US" altLang="ja-JP" sz="1600" dirty="0">
                <a:solidFill>
                  <a:srgbClr val="0000FF"/>
                </a:solidFill>
                <a:latin typeface="Century" panose="02040604050505020304" pitchFamily="18" charset="0"/>
                <a:ea typeface="HG丸ｺﾞｼｯｸM-PRO" panose="020F0600000000000000" pitchFamily="50" charset="-128"/>
              </a:rPr>
              <a:t>※</a:t>
            </a:r>
            <a:r>
              <a:rPr lang="ja-JP" altLang="en-US" sz="1600" dirty="0">
                <a:solidFill>
                  <a:srgbClr val="0000FF"/>
                </a:solidFill>
                <a:latin typeface="Century" panose="02040604050505020304" pitchFamily="18" charset="0"/>
                <a:ea typeface="HG丸ｺﾞｼｯｸM-PRO" panose="020F0600000000000000" pitchFamily="50" charset="-128"/>
              </a:rPr>
              <a:t>研修テーマにもあるように、この研修会を通じて他企業の参加者と一人でも多くの方と</a:t>
            </a:r>
            <a:endParaRPr lang="ja-JP" altLang="ja-JP" sz="1600" dirty="0">
              <a:solidFill>
                <a:srgbClr val="0000FF"/>
              </a:solidFill>
              <a:latin typeface="Century" panose="02040604050505020304" pitchFamily="18" charset="0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ja-JP" sz="1600" dirty="0">
                <a:solidFill>
                  <a:srgbClr val="0000FF"/>
                </a:solidFill>
                <a:latin typeface="Century" panose="02040604050505020304" pitchFamily="18" charset="0"/>
                <a:ea typeface="HG丸ｺﾞｼｯｸM-PRO" panose="020F0600000000000000" pitchFamily="50" charset="-128"/>
              </a:rPr>
              <a:t>　</a:t>
            </a:r>
            <a:r>
              <a:rPr lang="ja-JP" altLang="en-US" sz="1600" dirty="0">
                <a:solidFill>
                  <a:srgbClr val="0000FF"/>
                </a:solidFill>
                <a:latin typeface="Century" panose="02040604050505020304" pitchFamily="18" charset="0"/>
                <a:ea typeface="HG丸ｺﾞｼｯｸM-PRO" panose="020F0600000000000000" pitchFamily="50" charset="-128"/>
              </a:rPr>
              <a:t>ヒューマンネットワークづくりができれば幸いです。</a:t>
            </a:r>
            <a:endParaRPr lang="ja-JP" altLang="en-US" sz="1600" dirty="0">
              <a:solidFill>
                <a:srgbClr val="0000FF"/>
              </a:solidFill>
              <a:ea typeface="HG丸ｺﾞｼｯｸM-PRO" panose="020F0600000000000000" pitchFamily="50" charset="-128"/>
            </a:endParaRPr>
          </a:p>
        </p:txBody>
      </p:sp>
      <p:sp>
        <p:nvSpPr>
          <p:cNvPr id="18439" name="AutoShape 9"/>
          <p:cNvSpPr>
            <a:spLocks noChangeArrowheads="1"/>
          </p:cNvSpPr>
          <p:nvPr/>
        </p:nvSpPr>
        <p:spPr bwMode="auto">
          <a:xfrm>
            <a:off x="2555875" y="4868863"/>
            <a:ext cx="1081088" cy="215900"/>
          </a:xfrm>
          <a:prstGeom prst="downArrow">
            <a:avLst>
              <a:gd name="adj1" fmla="val 54861"/>
              <a:gd name="adj2" fmla="val 58074"/>
            </a:avLst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1600">
              <a:ea typeface="HG丸ｺﾞｼｯｸM-PRO" panose="020F0600000000000000" pitchFamily="50" charset="-128"/>
            </a:endParaRPr>
          </a:p>
        </p:txBody>
      </p:sp>
      <p:sp>
        <p:nvSpPr>
          <p:cNvPr id="18440" name="Text Box 44"/>
          <p:cNvSpPr txBox="1">
            <a:spLocks noChangeArrowheads="1"/>
          </p:cNvSpPr>
          <p:nvPr/>
        </p:nvSpPr>
        <p:spPr bwMode="auto">
          <a:xfrm>
            <a:off x="7740650" y="0"/>
            <a:ext cx="1403350" cy="244475"/>
          </a:xfrm>
          <a:prstGeom prst="rect">
            <a:avLst/>
          </a:prstGeom>
          <a:solidFill>
            <a:srgbClr val="CC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ja-JP" altLang="en-US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テキスト</a:t>
            </a:r>
            <a:r>
              <a:rPr lang="en-US" altLang="ja-JP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P-42</a:t>
            </a:r>
            <a:endParaRPr lang="ja-JP" altLang="en-US" sz="1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76200" y="155575"/>
            <a:ext cx="8096250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【</a:t>
            </a:r>
            <a:r>
              <a:rPr lang="en-US" altLang="ja-JP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b】</a:t>
            </a:r>
            <a:r>
              <a:rPr lang="ja-JP" altLang="ja-JP" b="1">
                <a:ea typeface="HG丸ｺﾞｼｯｸM-PRO" panose="020F0600000000000000" pitchFamily="50" charset="-128"/>
              </a:rPr>
              <a:t>体験学習の進め方（ステップ）</a:t>
            </a:r>
            <a:r>
              <a:rPr lang="ja-JP" altLang="ja-JP">
                <a:ea typeface="HG丸ｺﾞｼｯｸM-PRO" panose="020F0600000000000000" pitchFamily="50" charset="-128"/>
              </a:rPr>
              <a:t> </a:t>
            </a:r>
            <a:endParaRPr lang="ja-JP" altLang="en-US">
              <a:ea typeface="HG丸ｺﾞｼｯｸM-PRO" panose="020F0600000000000000" pitchFamily="50" charset="-128"/>
            </a:endParaRPr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395288" y="912813"/>
            <a:ext cx="8545512" cy="532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30000"/>
              </a:spcBef>
              <a:buFontTx/>
              <a:buNone/>
            </a:pPr>
            <a:r>
              <a:rPr lang="en-US" altLang="ja-JP" sz="2000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b</a:t>
            </a:r>
            <a:r>
              <a:rPr lang="ja-JP" altLang="en-US" sz="2000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-1. グループの役割分担を決める（一人一役 全員主役）</a:t>
            </a:r>
          </a:p>
          <a:p>
            <a:pPr eaLnBrk="1" hangingPunct="1">
              <a:spcBef>
                <a:spcPct val="30000"/>
              </a:spcBef>
              <a:buFontTx/>
              <a:buNone/>
            </a:pPr>
            <a:r>
              <a:rPr lang="en-US" altLang="ja-JP" sz="2000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b</a:t>
            </a:r>
            <a:r>
              <a:rPr lang="ja-JP" altLang="en-US" sz="2000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-2. 時間配分を決める。</a:t>
            </a:r>
          </a:p>
          <a:p>
            <a:pPr eaLnBrk="1" hangingPunct="1">
              <a:spcBef>
                <a:spcPct val="30000"/>
              </a:spcBef>
              <a:buFontTx/>
              <a:buNone/>
            </a:pPr>
            <a:r>
              <a:rPr lang="en-US" altLang="ja-JP" sz="2000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b</a:t>
            </a:r>
            <a:r>
              <a:rPr lang="ja-JP" altLang="en-US" sz="2000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-3. 問題解決の手順でまとめる。</a:t>
            </a:r>
          </a:p>
          <a:p>
            <a:pPr eaLnBrk="1" hangingPunct="1">
              <a:spcBef>
                <a:spcPct val="25000"/>
              </a:spcBef>
              <a:buFontTx/>
              <a:buNone/>
            </a:pPr>
            <a:r>
              <a:rPr lang="en-US" altLang="ja-JP" sz="2000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     </a:t>
            </a:r>
            <a:r>
              <a:rPr lang="en-US" altLang="ja-JP" sz="180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〔</a:t>
            </a:r>
            <a:r>
              <a:rPr lang="ja-JP" altLang="en-US" sz="180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発表資料２</a:t>
            </a:r>
            <a:r>
              <a:rPr lang="en-US" altLang="ja-JP" sz="180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 〕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現状の把握（展開資料の調査</a:t>
            </a:r>
            <a:r>
              <a:rPr lang="en-US" altLang="ja-JP" sz="180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･</a:t>
            </a:r>
            <a:r>
              <a:rPr lang="ja-JP" altLang="en-US" sz="180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解析）目標の設定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</a:t>
            </a:r>
            <a:r>
              <a:rPr lang="ja-JP" altLang="en-US" sz="1800">
                <a:solidFill>
                  <a:schemeClr val="folHlin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活動計画の作成（テキストのスケジュール表</a:t>
            </a:r>
            <a:r>
              <a:rPr lang="en-US" altLang="ja-JP" sz="1800">
                <a:solidFill>
                  <a:schemeClr val="folHlin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･･･</a:t>
            </a:r>
            <a:r>
              <a:rPr lang="ja-JP" altLang="en-US" sz="1800">
                <a:solidFill>
                  <a:schemeClr val="folHlin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今回は作成しません）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>
                <a:solidFill>
                  <a:schemeClr val="folHlin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 </a:t>
            </a:r>
            <a:r>
              <a:rPr lang="en-US" altLang="ja-JP" sz="180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〔</a:t>
            </a:r>
            <a:r>
              <a:rPr lang="ja-JP" altLang="en-US" sz="180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発表資料３</a:t>
            </a:r>
            <a:r>
              <a:rPr lang="en-US" altLang="ja-JP" sz="180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〕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要因の解析（特性要因図）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 </a:t>
            </a:r>
            <a:r>
              <a:rPr lang="en-US" altLang="ja-JP" sz="180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〔</a:t>
            </a:r>
            <a:r>
              <a:rPr lang="ja-JP" altLang="en-US" sz="180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発表資料４</a:t>
            </a:r>
            <a:r>
              <a:rPr lang="en-US" altLang="ja-JP" sz="180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〕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        重要要因の検証（情報収集）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 </a:t>
            </a:r>
            <a:r>
              <a:rPr lang="en-US" altLang="ja-JP" sz="180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〔</a:t>
            </a:r>
            <a:r>
              <a:rPr lang="ja-JP" altLang="en-US" sz="180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発表資料５ </a:t>
            </a:r>
            <a:r>
              <a:rPr lang="en-US" altLang="ja-JP" sz="180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〕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対策の立案（系統図</a:t>
            </a:r>
            <a:r>
              <a:rPr lang="en-US" altLang="ja-JP" sz="180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･</a:t>
            </a:r>
            <a:r>
              <a:rPr lang="ja-JP" altLang="en-US" sz="180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マトリックス図）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 </a:t>
            </a:r>
            <a:r>
              <a:rPr lang="en-US" altLang="ja-JP" sz="180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〔</a:t>
            </a:r>
            <a:r>
              <a:rPr lang="ja-JP" altLang="en-US" sz="180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発表資料６</a:t>
            </a:r>
            <a:r>
              <a:rPr lang="en-US" altLang="ja-JP" sz="180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〕</a:t>
            </a:r>
            <a:r>
              <a:rPr lang="en-US" altLang="ja-JP" sz="180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対策の行動計画</a:t>
            </a:r>
            <a:r>
              <a:rPr lang="en-US" altLang="ja-JP" sz="180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･</a:t>
            </a:r>
            <a:r>
              <a:rPr lang="ja-JP" altLang="en-US" sz="180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実施（行動計画表を作成する）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 </a:t>
            </a:r>
            <a:r>
              <a:rPr lang="en-US" altLang="ja-JP" sz="180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〔</a:t>
            </a:r>
            <a:r>
              <a:rPr lang="ja-JP" altLang="en-US" sz="180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発表資料７</a:t>
            </a:r>
            <a:r>
              <a:rPr lang="en-US" altLang="ja-JP" sz="180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〕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標準化と管理の定着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 </a:t>
            </a:r>
            <a:r>
              <a:rPr lang="en-US" altLang="ja-JP" sz="180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〔</a:t>
            </a:r>
            <a:r>
              <a:rPr lang="ja-JP" altLang="en-US" sz="180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発表資料⑧</a:t>
            </a:r>
            <a:r>
              <a:rPr lang="en-US" altLang="ja-JP" sz="180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〕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反省と今後の進め方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76200" y="76200"/>
            <a:ext cx="4783138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【</a:t>
            </a:r>
            <a:r>
              <a:rPr lang="en-US" altLang="ja-JP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c】</a:t>
            </a:r>
            <a:r>
              <a:rPr lang="ja-JP" altLang="en-US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設定条件</a:t>
            </a:r>
            <a:endParaRPr lang="ja-JP" altLang="en-US" sz="2000">
              <a:ea typeface="HG丸ｺﾞｼｯｸM-PRO" panose="020F0600000000000000" pitchFamily="50" charset="-128"/>
            </a:endParaRP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395288" y="1773238"/>
            <a:ext cx="7954962" cy="4751387"/>
          </a:xfrm>
          <a:prstGeom prst="rect">
            <a:avLst/>
          </a:prstGeom>
          <a:solidFill>
            <a:srgbClr val="CCFFFF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800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1-1. 自分はＱＣ酒造の営業マンです。</a:t>
            </a:r>
          </a:p>
          <a:p>
            <a:pPr eaLnBrk="1" hangingPunct="1">
              <a:spcBef>
                <a:spcPct val="75000"/>
              </a:spcBef>
              <a:buFontTx/>
              <a:buNone/>
            </a:pPr>
            <a:r>
              <a:rPr lang="ja-JP" altLang="en-US" sz="1800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1-2. ＱＣ酒造は、富山県に本社を持つ江戸時代から続く日本酒の老舗で、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        ビールの製造販売では、業界トップのシェアーを誇っています。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        多くの愛飲者の支持を得て、ビール業界では、君臨しています。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  （商品名：ＱＣビール）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800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例えばコマーシャルにしても、以前より平成の大横綱、白鵬を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        起用し、白鵬＝ＱＣ酒造のイメージが市場に浸透。</a:t>
            </a:r>
          </a:p>
          <a:p>
            <a:pPr eaLnBrk="1" hangingPunct="1">
              <a:spcBef>
                <a:spcPct val="75000"/>
              </a:spcBef>
              <a:buFontTx/>
              <a:buNone/>
            </a:pPr>
            <a:r>
              <a:rPr lang="ja-JP" altLang="en-US" sz="1800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1-3. 営業マンとして、夏の間は海の家やその周辺の自動販売機の巡回</a:t>
            </a:r>
            <a:r>
              <a:rPr lang="en-US" altLang="ja-JP" sz="1800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･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商品補充も大切な仕事です。</a:t>
            </a:r>
          </a:p>
          <a:p>
            <a:pPr eaLnBrk="1" hangingPunct="1">
              <a:spcBef>
                <a:spcPct val="75000"/>
              </a:spcBef>
              <a:buFontTx/>
              <a:buNone/>
            </a:pPr>
            <a:r>
              <a:rPr lang="ja-JP" altLang="en-US" sz="1800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1-4. 近年、湘南地区のＱＣ酒造の売上が、落ちてきてどうも悪いようで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す。特に、日本有数の海水浴場である江ノ島海水浴場での売上が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大きく影響しているようです。</a:t>
            </a:r>
          </a:p>
        </p:txBody>
      </p:sp>
      <p:sp>
        <p:nvSpPr>
          <p:cNvPr id="20484" name="AutoShape 4">
            <a:hlinkClick r:id="rId2" action="ppaction://hlinksldjump"/>
          </p:cNvPr>
          <p:cNvSpPr>
            <a:spLocks noChangeArrowheads="1"/>
          </p:cNvSpPr>
          <p:nvPr/>
        </p:nvSpPr>
        <p:spPr bwMode="auto">
          <a:xfrm flipH="1">
            <a:off x="7380288" y="3376613"/>
            <a:ext cx="1763712" cy="484187"/>
          </a:xfrm>
          <a:prstGeom prst="notchedRightArrow">
            <a:avLst>
              <a:gd name="adj1" fmla="val 64741"/>
              <a:gd name="adj2" fmla="val 95889"/>
            </a:avLst>
          </a:prstGeom>
          <a:solidFill>
            <a:srgbClr val="FFFF00"/>
          </a:solidFill>
          <a:ln w="9525" algn="ctr">
            <a:solidFill>
              <a:srgbClr val="000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ja-JP" sz="1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事前</a:t>
            </a:r>
            <a:r>
              <a:rPr lang="zh-TW" altLang="en-US" sz="1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情報</a:t>
            </a:r>
            <a:r>
              <a:rPr lang="ja-JP" altLang="en-US" sz="1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r>
              <a:rPr lang="zh-TW" altLang="en-US" sz="1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１</a:t>
            </a:r>
            <a:endParaRPr lang="ja-JP" altLang="en-US" sz="14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0485" name="AutoShape 5">
            <a:hlinkClick r:id="rId3" action="ppaction://hlinksldjump"/>
          </p:cNvPr>
          <p:cNvSpPr>
            <a:spLocks noChangeArrowheads="1"/>
          </p:cNvSpPr>
          <p:nvPr/>
        </p:nvSpPr>
        <p:spPr bwMode="auto">
          <a:xfrm flipH="1">
            <a:off x="7410450" y="5876925"/>
            <a:ext cx="1733550" cy="504825"/>
          </a:xfrm>
          <a:prstGeom prst="notchedRightArrow">
            <a:avLst>
              <a:gd name="adj1" fmla="val 64741"/>
              <a:gd name="adj2" fmla="val 90396"/>
            </a:avLst>
          </a:prstGeom>
          <a:solidFill>
            <a:srgbClr val="FFFF00"/>
          </a:solidFill>
          <a:ln w="9525" algn="ctr">
            <a:solidFill>
              <a:srgbClr val="000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事前</a:t>
            </a:r>
            <a:r>
              <a:rPr lang="zh-TW" altLang="en-US" sz="1400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情報</a:t>
            </a:r>
            <a:r>
              <a:rPr lang="ja-JP" altLang="en-US" sz="1400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２</a:t>
            </a:r>
          </a:p>
        </p:txBody>
      </p:sp>
      <p:sp>
        <p:nvSpPr>
          <p:cNvPr id="20486" name="Text Box 8"/>
          <p:cNvSpPr txBox="1">
            <a:spLocks noChangeArrowheads="1"/>
          </p:cNvSpPr>
          <p:nvPr/>
        </p:nvSpPr>
        <p:spPr bwMode="auto">
          <a:xfrm>
            <a:off x="396875" y="884238"/>
            <a:ext cx="84232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設定条件のデータを事前情報として提供（</a:t>
            </a:r>
            <a:r>
              <a:rPr lang="en-US" altLang="ja-JP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P-44</a:t>
            </a:r>
            <a:r>
              <a:rPr lang="ja-JP" altLang="en-US" sz="2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</a:t>
            </a:r>
            <a:endParaRPr lang="en-US" altLang="ja-JP" sz="2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0487" name="Text Box 44"/>
          <p:cNvSpPr txBox="1">
            <a:spLocks noChangeArrowheads="1"/>
          </p:cNvSpPr>
          <p:nvPr/>
        </p:nvSpPr>
        <p:spPr bwMode="auto">
          <a:xfrm>
            <a:off x="7740650" y="0"/>
            <a:ext cx="1403350" cy="244475"/>
          </a:xfrm>
          <a:prstGeom prst="rect">
            <a:avLst/>
          </a:prstGeom>
          <a:solidFill>
            <a:srgbClr val="CC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ja-JP" altLang="en-US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テキスト</a:t>
            </a:r>
            <a:r>
              <a:rPr lang="en-US" altLang="ja-JP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P-44</a:t>
            </a:r>
            <a:endParaRPr lang="ja-JP" altLang="en-US" sz="1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8"/>
          <p:cNvSpPr>
            <a:spLocks noChangeArrowheads="1"/>
          </p:cNvSpPr>
          <p:nvPr/>
        </p:nvSpPr>
        <p:spPr bwMode="auto">
          <a:xfrm>
            <a:off x="468313" y="836613"/>
            <a:ext cx="8193087" cy="58308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CC66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1600">
              <a:ea typeface="HG丸ｺﾞｼｯｸM-PRO" panose="020F0600000000000000" pitchFamily="50" charset="-128"/>
            </a:endParaRPr>
          </a:p>
        </p:txBody>
      </p:sp>
      <p:sp>
        <p:nvSpPr>
          <p:cNvPr id="3075" name="Text Box 98"/>
          <p:cNvSpPr txBox="1">
            <a:spLocks noChangeArrowheads="1"/>
          </p:cNvSpPr>
          <p:nvPr/>
        </p:nvSpPr>
        <p:spPr bwMode="auto">
          <a:xfrm>
            <a:off x="76200" y="120650"/>
            <a:ext cx="8991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ja-JP" altLang="en-US" sz="3600" b="1">
                <a:solidFill>
                  <a:srgbClr val="0000FF"/>
                </a:solidFill>
                <a:ea typeface="HGP創英角ｺﾞｼｯｸUB" panose="020B0900000000000000" pitchFamily="50" charset="-128"/>
              </a:rPr>
              <a:t>「Ｂコース」</a:t>
            </a:r>
            <a:r>
              <a:rPr lang="ja-JP" altLang="en-US" sz="3600" b="1">
                <a:ea typeface="HG丸ｺﾞｼｯｸM-PRO" panose="020F0600000000000000" pitchFamily="50" charset="-128"/>
              </a:rPr>
              <a:t>　第１研修室会場　レイアウト</a:t>
            </a:r>
          </a:p>
        </p:txBody>
      </p:sp>
      <p:sp>
        <p:nvSpPr>
          <p:cNvPr id="3076" name="Line 166"/>
          <p:cNvSpPr>
            <a:spLocks noChangeShapeType="1"/>
          </p:cNvSpPr>
          <p:nvPr/>
        </p:nvSpPr>
        <p:spPr bwMode="auto">
          <a:xfrm rot="5400000">
            <a:off x="7424299" y="3753057"/>
            <a:ext cx="2232025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077" name="Text Box 167"/>
          <p:cNvSpPr txBox="1">
            <a:spLocks noChangeArrowheads="1"/>
          </p:cNvSpPr>
          <p:nvPr/>
        </p:nvSpPr>
        <p:spPr bwMode="auto">
          <a:xfrm rot="5400000">
            <a:off x="7816965" y="3745104"/>
            <a:ext cx="10731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b="1" dirty="0">
                <a:ea typeface="HG丸ｺﾞｼｯｸM-PRO" panose="020F0600000000000000" pitchFamily="50" charset="-128"/>
              </a:rPr>
              <a:t>スクリーン</a:t>
            </a:r>
          </a:p>
        </p:txBody>
      </p:sp>
      <p:sp>
        <p:nvSpPr>
          <p:cNvPr id="3078" name="Text Box 192"/>
          <p:cNvSpPr txBox="1">
            <a:spLocks noChangeArrowheads="1"/>
          </p:cNvSpPr>
          <p:nvPr/>
        </p:nvSpPr>
        <p:spPr bwMode="auto">
          <a:xfrm>
            <a:off x="4438143" y="2020909"/>
            <a:ext cx="4191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US" altLang="ja-JP" sz="1600" b="1">
                <a:solidFill>
                  <a:schemeClr val="bg1"/>
                </a:solidFill>
                <a:ea typeface="HG丸ｺﾞｼｯｸM-PRO" panose="020F0600000000000000" pitchFamily="50" charset="-128"/>
              </a:rPr>
              <a:t>PJ</a:t>
            </a:r>
          </a:p>
        </p:txBody>
      </p:sp>
      <p:grpSp>
        <p:nvGrpSpPr>
          <p:cNvPr id="3079" name="グループ化 1"/>
          <p:cNvGrpSpPr>
            <a:grpSpLocks/>
          </p:cNvGrpSpPr>
          <p:nvPr/>
        </p:nvGrpSpPr>
        <p:grpSpPr bwMode="auto">
          <a:xfrm rot="5400000">
            <a:off x="6405086" y="2942393"/>
            <a:ext cx="419100" cy="1076325"/>
            <a:chOff x="230188" y="6723063"/>
            <a:chExt cx="419100" cy="1074738"/>
          </a:xfrm>
        </p:grpSpPr>
        <p:sp>
          <p:nvSpPr>
            <p:cNvPr id="3138" name="Rectangle 93"/>
            <p:cNvSpPr>
              <a:spLocks noChangeArrowheads="1"/>
            </p:cNvSpPr>
            <p:nvPr/>
          </p:nvSpPr>
          <p:spPr bwMode="auto">
            <a:xfrm rot="5400000">
              <a:off x="-107156" y="7130257"/>
              <a:ext cx="1074738" cy="260350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1600">
                <a:ea typeface="HG丸ｺﾞｼｯｸM-PRO" panose="020F0600000000000000" pitchFamily="50" charset="-128"/>
              </a:endParaRPr>
            </a:p>
          </p:txBody>
        </p:sp>
        <p:sp>
          <p:nvSpPr>
            <p:cNvPr id="3139" name="Rectangle 169"/>
            <p:cNvSpPr>
              <a:spLocks noChangeArrowheads="1"/>
            </p:cNvSpPr>
            <p:nvPr/>
          </p:nvSpPr>
          <p:spPr bwMode="auto">
            <a:xfrm>
              <a:off x="313911" y="7189788"/>
              <a:ext cx="252000" cy="231775"/>
            </a:xfrm>
            <a:prstGeom prst="rect">
              <a:avLst/>
            </a:prstGeom>
            <a:solidFill>
              <a:srgbClr val="99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1600">
                <a:ea typeface="HG丸ｺﾞｼｯｸM-PRO" panose="020F0600000000000000" pitchFamily="50" charset="-128"/>
              </a:endParaRPr>
            </a:p>
          </p:txBody>
        </p:sp>
        <p:sp>
          <p:nvSpPr>
            <p:cNvPr id="3140" name="Text Box 192"/>
            <p:cNvSpPr txBox="1">
              <a:spLocks noChangeArrowheads="1"/>
            </p:cNvSpPr>
            <p:nvPr/>
          </p:nvSpPr>
          <p:spPr bwMode="auto">
            <a:xfrm>
              <a:off x="230188" y="6864351"/>
              <a:ext cx="419100" cy="336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buFontTx/>
                <a:buNone/>
              </a:pPr>
              <a:r>
                <a:rPr lang="en-US" altLang="ja-JP" sz="1600" b="1">
                  <a:ea typeface="HG丸ｺﾞｼｯｸM-PRO" panose="020F0600000000000000" pitchFamily="50" charset="-128"/>
                </a:rPr>
                <a:t>PJ</a:t>
              </a:r>
            </a:p>
          </p:txBody>
        </p:sp>
      </p:grpSp>
      <p:sp>
        <p:nvSpPr>
          <p:cNvPr id="3080" name="Rectangle 93"/>
          <p:cNvSpPr>
            <a:spLocks noChangeArrowheads="1"/>
          </p:cNvSpPr>
          <p:nvPr/>
        </p:nvSpPr>
        <p:spPr bwMode="auto">
          <a:xfrm rot="7339578">
            <a:off x="7149447" y="5538556"/>
            <a:ext cx="1074737" cy="258762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1600">
              <a:ea typeface="HG丸ｺﾞｼｯｸM-PRO" panose="020F0600000000000000" pitchFamily="50" charset="-128"/>
            </a:endParaRPr>
          </a:p>
        </p:txBody>
      </p:sp>
      <p:sp>
        <p:nvSpPr>
          <p:cNvPr id="3081" name="Text Box 96"/>
          <p:cNvSpPr txBox="1">
            <a:spLocks noChangeArrowheads="1"/>
          </p:cNvSpPr>
          <p:nvPr/>
        </p:nvSpPr>
        <p:spPr bwMode="auto">
          <a:xfrm>
            <a:off x="7128742" y="6148345"/>
            <a:ext cx="1403350" cy="517525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kumimoji="0" lang="ja-JP" altLang="en-US" sz="16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細川 副世話人</a:t>
            </a:r>
          </a:p>
        </p:txBody>
      </p:sp>
      <p:sp>
        <p:nvSpPr>
          <p:cNvPr id="3082" name="Text Box 97"/>
          <p:cNvSpPr txBox="1">
            <a:spLocks noChangeArrowheads="1"/>
          </p:cNvSpPr>
          <p:nvPr/>
        </p:nvSpPr>
        <p:spPr bwMode="auto">
          <a:xfrm>
            <a:off x="7384198" y="5734997"/>
            <a:ext cx="1476000" cy="30777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kumimoji="0" lang="ja-JP" altLang="en-US" sz="1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ﾁｰﾌ 田中 幹事</a:t>
            </a:r>
            <a:endParaRPr kumimoji="0" lang="en-US" altLang="ja-JP" sz="14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3083" name="Oval 113"/>
          <p:cNvSpPr>
            <a:spLocks noChangeArrowheads="1"/>
          </p:cNvSpPr>
          <p:nvPr/>
        </p:nvSpPr>
        <p:spPr bwMode="auto">
          <a:xfrm>
            <a:off x="7782290" y="5975308"/>
            <a:ext cx="215900" cy="2159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1600">
              <a:ea typeface="HG丸ｺﾞｼｯｸM-PRO" panose="020F0600000000000000" pitchFamily="50" charset="-128"/>
            </a:endParaRPr>
          </a:p>
        </p:txBody>
      </p:sp>
      <p:sp>
        <p:nvSpPr>
          <p:cNvPr id="3084" name="Oval 114"/>
          <p:cNvSpPr>
            <a:spLocks noChangeArrowheads="1"/>
          </p:cNvSpPr>
          <p:nvPr/>
        </p:nvSpPr>
        <p:spPr bwMode="auto">
          <a:xfrm>
            <a:off x="8024960" y="5519097"/>
            <a:ext cx="215900" cy="2159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1600">
              <a:ea typeface="HG丸ｺﾞｼｯｸM-PRO" panose="020F0600000000000000" pitchFamily="50" charset="-128"/>
            </a:endParaRPr>
          </a:p>
        </p:txBody>
      </p:sp>
      <p:sp>
        <p:nvSpPr>
          <p:cNvPr id="3087" name="Text Box 45"/>
          <p:cNvSpPr txBox="1">
            <a:spLocks noChangeArrowheads="1"/>
          </p:cNvSpPr>
          <p:nvPr/>
        </p:nvSpPr>
        <p:spPr bwMode="auto">
          <a:xfrm>
            <a:off x="6157738" y="2758939"/>
            <a:ext cx="1440000" cy="52322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kumimoji="0" lang="ja-JP" altLang="en-US" sz="1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アドバイザー</a:t>
            </a:r>
            <a:endParaRPr kumimoji="0" lang="en-US" altLang="ja-JP" sz="14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kumimoji="0" lang="ja-JP" altLang="en-US" sz="1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花井　幹事</a:t>
            </a:r>
            <a:endParaRPr kumimoji="0" lang="en-US" altLang="ja-JP" sz="14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3095" name="Text Box 45"/>
          <p:cNvSpPr txBox="1">
            <a:spLocks noChangeArrowheads="1"/>
          </p:cNvSpPr>
          <p:nvPr/>
        </p:nvSpPr>
        <p:spPr bwMode="auto">
          <a:xfrm>
            <a:off x="5733267" y="5534460"/>
            <a:ext cx="1440000" cy="52322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kumimoji="0" lang="ja-JP" altLang="en-US" sz="1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アドバイザー</a:t>
            </a:r>
            <a:endParaRPr kumimoji="0" lang="en-US" altLang="ja-JP" sz="14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kumimoji="0" lang="ja-JP" altLang="en-US" sz="1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山口　幹事</a:t>
            </a:r>
          </a:p>
        </p:txBody>
      </p:sp>
      <p:sp>
        <p:nvSpPr>
          <p:cNvPr id="3096" name="Text Box 120"/>
          <p:cNvSpPr txBox="1">
            <a:spLocks noChangeArrowheads="1"/>
          </p:cNvSpPr>
          <p:nvPr/>
        </p:nvSpPr>
        <p:spPr bwMode="auto">
          <a:xfrm>
            <a:off x="3614536" y="2868468"/>
            <a:ext cx="1440000" cy="52322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kumimoji="0" lang="ja-JP" altLang="en-US" sz="1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アドバイザー</a:t>
            </a:r>
            <a:endParaRPr kumimoji="0" lang="en-US" altLang="ja-JP" sz="14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kumimoji="0" lang="ja-JP" altLang="en-US" sz="1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市川　幹事</a:t>
            </a:r>
          </a:p>
        </p:txBody>
      </p:sp>
      <p:sp>
        <p:nvSpPr>
          <p:cNvPr id="83" name="Text Box 120"/>
          <p:cNvSpPr txBox="1">
            <a:spLocks noChangeArrowheads="1"/>
          </p:cNvSpPr>
          <p:nvPr/>
        </p:nvSpPr>
        <p:spPr bwMode="auto">
          <a:xfrm>
            <a:off x="3680145" y="5570076"/>
            <a:ext cx="1440000" cy="52322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kumimoji="0" lang="ja-JP" altLang="en-US" sz="1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アドバイザー</a:t>
            </a:r>
            <a:endParaRPr kumimoji="0" lang="en-US" altLang="ja-JP" sz="14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kumimoji="0" lang="ja-JP" altLang="en-US" sz="1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石川　幹事</a:t>
            </a:r>
          </a:p>
        </p:txBody>
      </p:sp>
      <p:sp>
        <p:nvSpPr>
          <p:cNvPr id="95" name="Text Box 120"/>
          <p:cNvSpPr txBox="1">
            <a:spLocks noChangeArrowheads="1"/>
          </p:cNvSpPr>
          <p:nvPr/>
        </p:nvSpPr>
        <p:spPr bwMode="auto">
          <a:xfrm>
            <a:off x="1111522" y="2893932"/>
            <a:ext cx="1440000" cy="52322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kumimoji="0" lang="ja-JP" altLang="en-US" sz="1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アドバイザー</a:t>
            </a:r>
            <a:endParaRPr kumimoji="0" lang="en-US" altLang="ja-JP" sz="14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kumimoji="0" lang="ja-JP" altLang="en-US" sz="1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松山　幹事</a:t>
            </a:r>
          </a:p>
        </p:txBody>
      </p:sp>
      <p:sp>
        <p:nvSpPr>
          <p:cNvPr id="98" name="Text Box 45"/>
          <p:cNvSpPr txBox="1">
            <a:spLocks noChangeArrowheads="1"/>
          </p:cNvSpPr>
          <p:nvPr/>
        </p:nvSpPr>
        <p:spPr bwMode="auto">
          <a:xfrm>
            <a:off x="918310" y="5937815"/>
            <a:ext cx="2313242" cy="69249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kumimoji="0" lang="ja-JP" altLang="en-US" sz="13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アドバイザー補佐</a:t>
            </a:r>
            <a:endParaRPr kumimoji="0" lang="en-US" altLang="ja-JP" sz="13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>
              <a:spcBef>
                <a:spcPct val="0"/>
              </a:spcBef>
              <a:buNone/>
            </a:pPr>
            <a:r>
              <a:rPr kumimoji="0" lang="ja-JP" altLang="en-US" sz="13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１～３</a:t>
            </a:r>
            <a:r>
              <a:rPr kumimoji="0" lang="en-US" altLang="ja-JP" sz="13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Gr</a:t>
            </a:r>
            <a:r>
              <a:rPr kumimoji="0" lang="ja-JP" altLang="en-US" sz="13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：熊谷　幹事</a:t>
            </a:r>
            <a:endParaRPr kumimoji="0" lang="en-US" altLang="ja-JP" sz="13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>
              <a:spcBef>
                <a:spcPct val="0"/>
              </a:spcBef>
              <a:buNone/>
            </a:pPr>
            <a:r>
              <a:rPr kumimoji="0" lang="ja-JP" altLang="en-US" sz="13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４～６</a:t>
            </a:r>
            <a:r>
              <a:rPr kumimoji="0" lang="en-US" altLang="ja-JP" sz="13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Gr</a:t>
            </a:r>
            <a:r>
              <a:rPr kumimoji="0" lang="ja-JP" altLang="en-US" sz="13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：伊藤　幹事</a:t>
            </a:r>
            <a:endParaRPr kumimoji="0" lang="en-US" altLang="ja-JP" sz="13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grpSp>
        <p:nvGrpSpPr>
          <p:cNvPr id="2" name="グループ化 1"/>
          <p:cNvGrpSpPr/>
          <p:nvPr/>
        </p:nvGrpSpPr>
        <p:grpSpPr>
          <a:xfrm>
            <a:off x="6019794" y="1147501"/>
            <a:ext cx="1678806" cy="1633993"/>
            <a:chOff x="-1692696" y="1853838"/>
            <a:chExt cx="1678806" cy="1633993"/>
          </a:xfrm>
        </p:grpSpPr>
        <p:sp>
          <p:nvSpPr>
            <p:cNvPr id="100" name="Oval 176"/>
            <p:cNvSpPr>
              <a:spLocks noChangeArrowheads="1"/>
            </p:cNvSpPr>
            <p:nvPr/>
          </p:nvSpPr>
          <p:spPr bwMode="auto">
            <a:xfrm>
              <a:off x="-1248348" y="2485960"/>
              <a:ext cx="792162" cy="367873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kumimoji="0" lang="ja-JP" altLang="en-US" sz="1100" b="1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１Ｇ</a:t>
              </a:r>
            </a:p>
          </p:txBody>
        </p:sp>
        <p:grpSp>
          <p:nvGrpSpPr>
            <p:cNvPr id="101" name="グループ化 100"/>
            <p:cNvGrpSpPr/>
            <p:nvPr/>
          </p:nvGrpSpPr>
          <p:grpSpPr>
            <a:xfrm>
              <a:off x="-1692696" y="1853838"/>
              <a:ext cx="1678806" cy="1633993"/>
              <a:chOff x="-1887705" y="2978248"/>
              <a:chExt cx="1963905" cy="1911481"/>
            </a:xfrm>
          </p:grpSpPr>
          <p:sp>
            <p:nvSpPr>
              <p:cNvPr id="102" name="Rectangle 1284">
                <a:extLst>
                  <a:ext uri="{FF2B5EF4-FFF2-40B4-BE49-F238E27FC236}">
                    <a16:creationId xmlns:a16="http://schemas.microsoft.com/office/drawing/2014/main" id="{00000000-0008-0000-0000-0000310400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1432272" y="3184182"/>
                <a:ext cx="1064337" cy="269285"/>
              </a:xfrm>
              <a:prstGeom prst="rect">
                <a:avLst/>
              </a:prstGeom>
              <a:solidFill>
                <a:srgbClr val="FFCCFF"/>
              </a:solidFill>
              <a:ln w="9525">
                <a:solidFill>
                  <a:srgbClr xmlns:mc="http://schemas.openxmlformats.org/markup-compatibility/2006" xmlns:a14="http://schemas.microsoft.com/office/drawing/2010/main" val="000000" mc:Ignorable="a14" a14:legacySpreadsheetColorIndex="64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3" name="Rectangle 1286">
                <a:extLst>
                  <a:ext uri="{FF2B5EF4-FFF2-40B4-BE49-F238E27FC236}">
                    <a16:creationId xmlns:a16="http://schemas.microsoft.com/office/drawing/2014/main" id="{00000000-0008-0000-0000-0000300400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1432272" y="4419725"/>
                <a:ext cx="1064337" cy="269285"/>
              </a:xfrm>
              <a:prstGeom prst="rect">
                <a:avLst/>
              </a:prstGeom>
              <a:solidFill>
                <a:srgbClr val="FFCCFF"/>
              </a:solidFill>
              <a:ln w="9525">
                <a:solidFill>
                  <a:srgbClr xmlns:mc="http://schemas.openxmlformats.org/markup-compatibility/2006" xmlns:a14="http://schemas.microsoft.com/office/drawing/2010/main" val="000000" mc:Ignorable="a14" a14:legacySpreadsheetColorIndex="64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4" name="Rectangle 1285">
                <a:extLst>
                  <a:ext uri="{FF2B5EF4-FFF2-40B4-BE49-F238E27FC236}">
                    <a16:creationId xmlns:a16="http://schemas.microsoft.com/office/drawing/2014/main" id="{00000000-0008-0000-0000-0000D95A0D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-802845" y="3825016"/>
                <a:ext cx="1124661" cy="254841"/>
              </a:xfrm>
              <a:prstGeom prst="rect">
                <a:avLst/>
              </a:prstGeom>
              <a:solidFill>
                <a:srgbClr val="FFCCFF"/>
              </a:solidFill>
              <a:ln w="9525">
                <a:solidFill>
                  <a:srgbClr xmlns:mc="http://schemas.openxmlformats.org/markup-compatibility/2006" xmlns:a14="http://schemas.microsoft.com/office/drawing/2010/main" val="000000" mc:Ignorable="a14" a14:legacySpreadsheetColorIndex="64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5" name="AutoShape 1288">
                <a:extLst>
                  <a:ext uri="{FF2B5EF4-FFF2-40B4-BE49-F238E27FC236}">
                    <a16:creationId xmlns:a16="http://schemas.microsoft.com/office/drawing/2014/main" id="{00000000-0008-0000-0000-0000D55A0D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1327326" y="2978248"/>
                <a:ext cx="224860" cy="221763"/>
              </a:xfrm>
              <a:prstGeom prst="smileyFace">
                <a:avLst>
                  <a:gd name="adj" fmla="val 4653"/>
                </a:avLst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6" name="AutoShape 1290">
                <a:extLst>
                  <a:ext uri="{FF2B5EF4-FFF2-40B4-BE49-F238E27FC236}">
                    <a16:creationId xmlns:a16="http://schemas.microsoft.com/office/drawing/2014/main" id="{00000000-0008-0000-0000-0000D75A0D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697718" y="2978248"/>
                <a:ext cx="224860" cy="221763"/>
              </a:xfrm>
              <a:prstGeom prst="smileyFace">
                <a:avLst>
                  <a:gd name="adj" fmla="val 4653"/>
                </a:avLst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7" name="AutoShape 1292">
                <a:extLst>
                  <a:ext uri="{FF2B5EF4-FFF2-40B4-BE49-F238E27FC236}">
                    <a16:creationId xmlns:a16="http://schemas.microsoft.com/office/drawing/2014/main" id="{00000000-0008-0000-0000-0000D25A0D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-1322396" y="4667966"/>
                <a:ext cx="224860" cy="221763"/>
              </a:xfrm>
              <a:prstGeom prst="smileyFace">
                <a:avLst>
                  <a:gd name="adj" fmla="val 4653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8" name="AutoShape 1294">
                <a:extLst>
                  <a:ext uri="{FF2B5EF4-FFF2-40B4-BE49-F238E27FC236}">
                    <a16:creationId xmlns:a16="http://schemas.microsoft.com/office/drawing/2014/main" id="{00000000-0008-0000-0000-0000D45A0D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-692788" y="4667966"/>
                <a:ext cx="224860" cy="221763"/>
              </a:xfrm>
              <a:prstGeom prst="smileyFace">
                <a:avLst>
                  <a:gd name="adj" fmla="val 4653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" name="AutoShape 1183">
                <a:extLst>
                  <a:ext uri="{FF2B5EF4-FFF2-40B4-BE49-F238E27FC236}">
                    <a16:creationId xmlns:a16="http://schemas.microsoft.com/office/drawing/2014/main" id="{00000000-0008-0000-0000-0000215A0D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 flipH="1">
                <a:off x="-147537" y="4132629"/>
                <a:ext cx="237605" cy="209869"/>
              </a:xfrm>
              <a:prstGeom prst="smileyFace">
                <a:avLst>
                  <a:gd name="adj" fmla="val 4653"/>
                </a:avLst>
              </a:prstGeom>
              <a:solidFill>
                <a:sysClr val="window" lastClr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0" name="AutoShape 1534">
                <a:extLst>
                  <a:ext uri="{FF2B5EF4-FFF2-40B4-BE49-F238E27FC236}">
                    <a16:creationId xmlns:a16="http://schemas.microsoft.com/office/drawing/2014/main" id="{00000000-0008-0000-0000-0000D70300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 flipH="1">
                <a:off x="-147537" y="3514856"/>
                <a:ext cx="237605" cy="209869"/>
              </a:xfrm>
              <a:prstGeom prst="smileyFace">
                <a:avLst>
                  <a:gd name="adj" fmla="val 4653"/>
                </a:avLst>
              </a:prstGeom>
              <a:solidFill>
                <a:sysClr val="window" lastClr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1" name="Rectangle 1285">
                <a:extLst>
                  <a:ext uri="{FF2B5EF4-FFF2-40B4-BE49-F238E27FC236}">
                    <a16:creationId xmlns:a16="http://schemas.microsoft.com/office/drawing/2014/main" id="{00000000-0008-0000-0000-0000D95A0D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-2130905" y="3825016"/>
                <a:ext cx="1124661" cy="254841"/>
              </a:xfrm>
              <a:prstGeom prst="rect">
                <a:avLst/>
              </a:prstGeom>
              <a:solidFill>
                <a:srgbClr val="FFCCFF"/>
              </a:solidFill>
              <a:ln w="9525">
                <a:solidFill>
                  <a:srgbClr xmlns:mc="http://schemas.openxmlformats.org/markup-compatibility/2006" xmlns:a14="http://schemas.microsoft.com/office/drawing/2010/main" val="000000" mc:Ignorable="a14" a14:legacySpreadsheetColorIndex="64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2" name="AutoShape 1183">
                <a:extLst>
                  <a:ext uri="{FF2B5EF4-FFF2-40B4-BE49-F238E27FC236}">
                    <a16:creationId xmlns:a16="http://schemas.microsoft.com/office/drawing/2014/main" id="{00000000-0008-0000-0000-0000215A0D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-1901573" y="4132629"/>
                <a:ext cx="237605" cy="209869"/>
              </a:xfrm>
              <a:prstGeom prst="smileyFace">
                <a:avLst>
                  <a:gd name="adj" fmla="val 4653"/>
                </a:avLst>
              </a:prstGeom>
              <a:solidFill>
                <a:sysClr val="window" lastClr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3" name="AutoShape 1534">
                <a:extLst>
                  <a:ext uri="{FF2B5EF4-FFF2-40B4-BE49-F238E27FC236}">
                    <a16:creationId xmlns:a16="http://schemas.microsoft.com/office/drawing/2014/main" id="{00000000-0008-0000-0000-0000D70300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-1901573" y="3514856"/>
                <a:ext cx="237605" cy="209869"/>
              </a:xfrm>
              <a:prstGeom prst="smileyFace">
                <a:avLst>
                  <a:gd name="adj" fmla="val 4653"/>
                </a:avLst>
              </a:prstGeom>
              <a:solidFill>
                <a:sysClr val="window" lastClr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114" name="グループ化 113"/>
          <p:cNvGrpSpPr/>
          <p:nvPr/>
        </p:nvGrpSpPr>
        <p:grpSpPr>
          <a:xfrm>
            <a:off x="5978336" y="3893994"/>
            <a:ext cx="1678806" cy="1633993"/>
            <a:chOff x="-1692696" y="1853838"/>
            <a:chExt cx="1678806" cy="1633993"/>
          </a:xfrm>
        </p:grpSpPr>
        <p:sp>
          <p:nvSpPr>
            <p:cNvPr id="115" name="Oval 176"/>
            <p:cNvSpPr>
              <a:spLocks noChangeArrowheads="1"/>
            </p:cNvSpPr>
            <p:nvPr/>
          </p:nvSpPr>
          <p:spPr bwMode="auto">
            <a:xfrm>
              <a:off x="-1248348" y="2485960"/>
              <a:ext cx="792162" cy="367873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kumimoji="0" lang="ja-JP" altLang="en-US" sz="1100" b="1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２Ｇ</a:t>
              </a:r>
            </a:p>
          </p:txBody>
        </p:sp>
        <p:grpSp>
          <p:nvGrpSpPr>
            <p:cNvPr id="116" name="グループ化 115"/>
            <p:cNvGrpSpPr/>
            <p:nvPr/>
          </p:nvGrpSpPr>
          <p:grpSpPr>
            <a:xfrm>
              <a:off x="-1692696" y="1853838"/>
              <a:ext cx="1678806" cy="1633993"/>
              <a:chOff x="-1887705" y="2978248"/>
              <a:chExt cx="1963905" cy="1911481"/>
            </a:xfrm>
          </p:grpSpPr>
          <p:sp>
            <p:nvSpPr>
              <p:cNvPr id="117" name="Rectangle 1284">
                <a:extLst>
                  <a:ext uri="{FF2B5EF4-FFF2-40B4-BE49-F238E27FC236}">
                    <a16:creationId xmlns:a16="http://schemas.microsoft.com/office/drawing/2014/main" id="{00000000-0008-0000-0000-0000310400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1432272" y="3184182"/>
                <a:ext cx="1064337" cy="269285"/>
              </a:xfrm>
              <a:prstGeom prst="rect">
                <a:avLst/>
              </a:prstGeom>
              <a:solidFill>
                <a:srgbClr val="FFCCFF"/>
              </a:solidFill>
              <a:ln w="9525">
                <a:solidFill>
                  <a:srgbClr xmlns:mc="http://schemas.openxmlformats.org/markup-compatibility/2006" xmlns:a14="http://schemas.microsoft.com/office/drawing/2010/main" val="000000" mc:Ignorable="a14" a14:legacySpreadsheetColorIndex="64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8" name="Rectangle 1286">
                <a:extLst>
                  <a:ext uri="{FF2B5EF4-FFF2-40B4-BE49-F238E27FC236}">
                    <a16:creationId xmlns:a16="http://schemas.microsoft.com/office/drawing/2014/main" id="{00000000-0008-0000-0000-0000300400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1432272" y="4419725"/>
                <a:ext cx="1064337" cy="269285"/>
              </a:xfrm>
              <a:prstGeom prst="rect">
                <a:avLst/>
              </a:prstGeom>
              <a:solidFill>
                <a:srgbClr val="FFCCFF"/>
              </a:solidFill>
              <a:ln w="9525">
                <a:solidFill>
                  <a:srgbClr xmlns:mc="http://schemas.openxmlformats.org/markup-compatibility/2006" xmlns:a14="http://schemas.microsoft.com/office/drawing/2010/main" val="000000" mc:Ignorable="a14" a14:legacySpreadsheetColorIndex="64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9" name="Rectangle 1285">
                <a:extLst>
                  <a:ext uri="{FF2B5EF4-FFF2-40B4-BE49-F238E27FC236}">
                    <a16:creationId xmlns:a16="http://schemas.microsoft.com/office/drawing/2014/main" id="{00000000-0008-0000-0000-0000D95A0D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-802845" y="3825016"/>
                <a:ext cx="1124661" cy="254841"/>
              </a:xfrm>
              <a:prstGeom prst="rect">
                <a:avLst/>
              </a:prstGeom>
              <a:solidFill>
                <a:srgbClr val="FFCCFF"/>
              </a:solidFill>
              <a:ln w="9525">
                <a:solidFill>
                  <a:srgbClr xmlns:mc="http://schemas.openxmlformats.org/markup-compatibility/2006" xmlns:a14="http://schemas.microsoft.com/office/drawing/2010/main" val="000000" mc:Ignorable="a14" a14:legacySpreadsheetColorIndex="64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0" name="AutoShape 1288">
                <a:extLst>
                  <a:ext uri="{FF2B5EF4-FFF2-40B4-BE49-F238E27FC236}">
                    <a16:creationId xmlns:a16="http://schemas.microsoft.com/office/drawing/2014/main" id="{00000000-0008-0000-0000-0000D55A0D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1327326" y="2978248"/>
                <a:ext cx="224860" cy="221763"/>
              </a:xfrm>
              <a:prstGeom prst="smileyFace">
                <a:avLst>
                  <a:gd name="adj" fmla="val 4653"/>
                </a:avLst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1" name="AutoShape 1290">
                <a:extLst>
                  <a:ext uri="{FF2B5EF4-FFF2-40B4-BE49-F238E27FC236}">
                    <a16:creationId xmlns:a16="http://schemas.microsoft.com/office/drawing/2014/main" id="{00000000-0008-0000-0000-0000D75A0D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697718" y="2978248"/>
                <a:ext cx="224860" cy="221763"/>
              </a:xfrm>
              <a:prstGeom prst="smileyFace">
                <a:avLst>
                  <a:gd name="adj" fmla="val 4653"/>
                </a:avLst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2" name="AutoShape 1292">
                <a:extLst>
                  <a:ext uri="{FF2B5EF4-FFF2-40B4-BE49-F238E27FC236}">
                    <a16:creationId xmlns:a16="http://schemas.microsoft.com/office/drawing/2014/main" id="{00000000-0008-0000-0000-0000D25A0D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-1322396" y="4667966"/>
                <a:ext cx="224860" cy="221763"/>
              </a:xfrm>
              <a:prstGeom prst="smileyFace">
                <a:avLst>
                  <a:gd name="adj" fmla="val 4653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4" name="AutoShape 1294">
                <a:extLst>
                  <a:ext uri="{FF2B5EF4-FFF2-40B4-BE49-F238E27FC236}">
                    <a16:creationId xmlns:a16="http://schemas.microsoft.com/office/drawing/2014/main" id="{00000000-0008-0000-0000-0000D45A0D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-692788" y="4667966"/>
                <a:ext cx="224860" cy="221763"/>
              </a:xfrm>
              <a:prstGeom prst="smileyFace">
                <a:avLst>
                  <a:gd name="adj" fmla="val 4653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5" name="AutoShape 1183">
                <a:extLst>
                  <a:ext uri="{FF2B5EF4-FFF2-40B4-BE49-F238E27FC236}">
                    <a16:creationId xmlns:a16="http://schemas.microsoft.com/office/drawing/2014/main" id="{00000000-0008-0000-0000-0000215A0D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 flipH="1">
                <a:off x="-147537" y="4132629"/>
                <a:ext cx="237605" cy="209869"/>
              </a:xfrm>
              <a:prstGeom prst="smileyFace">
                <a:avLst>
                  <a:gd name="adj" fmla="val 4653"/>
                </a:avLst>
              </a:prstGeom>
              <a:solidFill>
                <a:sysClr val="window" lastClr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6" name="AutoShape 1534">
                <a:extLst>
                  <a:ext uri="{FF2B5EF4-FFF2-40B4-BE49-F238E27FC236}">
                    <a16:creationId xmlns:a16="http://schemas.microsoft.com/office/drawing/2014/main" id="{00000000-0008-0000-0000-0000D70300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 flipH="1">
                <a:off x="-147537" y="3514856"/>
                <a:ext cx="237605" cy="209869"/>
              </a:xfrm>
              <a:prstGeom prst="smileyFace">
                <a:avLst>
                  <a:gd name="adj" fmla="val 4653"/>
                </a:avLst>
              </a:prstGeom>
              <a:solidFill>
                <a:sysClr val="window" lastClr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7" name="Rectangle 1285">
                <a:extLst>
                  <a:ext uri="{FF2B5EF4-FFF2-40B4-BE49-F238E27FC236}">
                    <a16:creationId xmlns:a16="http://schemas.microsoft.com/office/drawing/2014/main" id="{00000000-0008-0000-0000-0000D95A0D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-2130905" y="3825016"/>
                <a:ext cx="1124661" cy="254841"/>
              </a:xfrm>
              <a:prstGeom prst="rect">
                <a:avLst/>
              </a:prstGeom>
              <a:solidFill>
                <a:srgbClr val="FFCCFF"/>
              </a:solidFill>
              <a:ln w="9525">
                <a:solidFill>
                  <a:srgbClr xmlns:mc="http://schemas.openxmlformats.org/markup-compatibility/2006" xmlns:a14="http://schemas.microsoft.com/office/drawing/2010/main" val="000000" mc:Ignorable="a14" a14:legacySpreadsheetColorIndex="64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8" name="AutoShape 1183">
                <a:extLst>
                  <a:ext uri="{FF2B5EF4-FFF2-40B4-BE49-F238E27FC236}">
                    <a16:creationId xmlns:a16="http://schemas.microsoft.com/office/drawing/2014/main" id="{00000000-0008-0000-0000-0000215A0D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-1901573" y="4132629"/>
                <a:ext cx="237605" cy="209869"/>
              </a:xfrm>
              <a:prstGeom prst="smileyFace">
                <a:avLst>
                  <a:gd name="adj" fmla="val 4653"/>
                </a:avLst>
              </a:prstGeom>
              <a:solidFill>
                <a:sysClr val="window" lastClr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9" name="AutoShape 1534">
                <a:extLst>
                  <a:ext uri="{FF2B5EF4-FFF2-40B4-BE49-F238E27FC236}">
                    <a16:creationId xmlns:a16="http://schemas.microsoft.com/office/drawing/2014/main" id="{00000000-0008-0000-0000-0000D70300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-1901573" y="3514856"/>
                <a:ext cx="237605" cy="209869"/>
              </a:xfrm>
              <a:prstGeom prst="smileyFace">
                <a:avLst>
                  <a:gd name="adj" fmla="val 4653"/>
                </a:avLst>
              </a:prstGeom>
              <a:solidFill>
                <a:sysClr val="window" lastClr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130" name="グループ化 129"/>
          <p:cNvGrpSpPr/>
          <p:nvPr/>
        </p:nvGrpSpPr>
        <p:grpSpPr>
          <a:xfrm>
            <a:off x="3502716" y="3851500"/>
            <a:ext cx="1678806" cy="1633993"/>
            <a:chOff x="-1692696" y="1853838"/>
            <a:chExt cx="1678806" cy="1633993"/>
          </a:xfrm>
        </p:grpSpPr>
        <p:sp>
          <p:nvSpPr>
            <p:cNvPr id="131" name="Oval 176"/>
            <p:cNvSpPr>
              <a:spLocks noChangeArrowheads="1"/>
            </p:cNvSpPr>
            <p:nvPr/>
          </p:nvSpPr>
          <p:spPr bwMode="auto">
            <a:xfrm>
              <a:off x="-1248348" y="2485960"/>
              <a:ext cx="792162" cy="367873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kumimoji="0" lang="ja-JP" altLang="en-US" sz="1100" b="1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４Ｇ</a:t>
              </a:r>
            </a:p>
          </p:txBody>
        </p:sp>
        <p:grpSp>
          <p:nvGrpSpPr>
            <p:cNvPr id="132" name="グループ化 131"/>
            <p:cNvGrpSpPr/>
            <p:nvPr/>
          </p:nvGrpSpPr>
          <p:grpSpPr>
            <a:xfrm>
              <a:off x="-1692696" y="1853838"/>
              <a:ext cx="1678806" cy="1633993"/>
              <a:chOff x="-1887705" y="2978248"/>
              <a:chExt cx="1963905" cy="1911481"/>
            </a:xfrm>
          </p:grpSpPr>
          <p:sp>
            <p:nvSpPr>
              <p:cNvPr id="133" name="Rectangle 1284">
                <a:extLst>
                  <a:ext uri="{FF2B5EF4-FFF2-40B4-BE49-F238E27FC236}">
                    <a16:creationId xmlns:a16="http://schemas.microsoft.com/office/drawing/2014/main" id="{00000000-0008-0000-0000-0000310400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1432272" y="3184182"/>
                <a:ext cx="1064337" cy="269285"/>
              </a:xfrm>
              <a:prstGeom prst="rect">
                <a:avLst/>
              </a:prstGeom>
              <a:solidFill>
                <a:srgbClr val="FFCCFF"/>
              </a:solidFill>
              <a:ln w="9525">
                <a:solidFill>
                  <a:srgbClr xmlns:mc="http://schemas.openxmlformats.org/markup-compatibility/2006" xmlns:a14="http://schemas.microsoft.com/office/drawing/2010/main" val="000000" mc:Ignorable="a14" a14:legacySpreadsheetColorIndex="64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4" name="Rectangle 1286">
                <a:extLst>
                  <a:ext uri="{FF2B5EF4-FFF2-40B4-BE49-F238E27FC236}">
                    <a16:creationId xmlns:a16="http://schemas.microsoft.com/office/drawing/2014/main" id="{00000000-0008-0000-0000-0000300400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1432272" y="4419725"/>
                <a:ext cx="1064337" cy="269285"/>
              </a:xfrm>
              <a:prstGeom prst="rect">
                <a:avLst/>
              </a:prstGeom>
              <a:solidFill>
                <a:srgbClr val="FFCCFF"/>
              </a:solidFill>
              <a:ln w="9525">
                <a:solidFill>
                  <a:srgbClr xmlns:mc="http://schemas.openxmlformats.org/markup-compatibility/2006" xmlns:a14="http://schemas.microsoft.com/office/drawing/2010/main" val="000000" mc:Ignorable="a14" a14:legacySpreadsheetColorIndex="64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 dirty="0"/>
              </a:p>
            </p:txBody>
          </p:sp>
          <p:sp>
            <p:nvSpPr>
              <p:cNvPr id="135" name="Rectangle 1285">
                <a:extLst>
                  <a:ext uri="{FF2B5EF4-FFF2-40B4-BE49-F238E27FC236}">
                    <a16:creationId xmlns:a16="http://schemas.microsoft.com/office/drawing/2014/main" id="{00000000-0008-0000-0000-0000D95A0D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-802845" y="3825016"/>
                <a:ext cx="1124661" cy="254841"/>
              </a:xfrm>
              <a:prstGeom prst="rect">
                <a:avLst/>
              </a:prstGeom>
              <a:solidFill>
                <a:srgbClr val="FFCCFF"/>
              </a:solidFill>
              <a:ln w="9525">
                <a:solidFill>
                  <a:srgbClr xmlns:mc="http://schemas.openxmlformats.org/markup-compatibility/2006" xmlns:a14="http://schemas.microsoft.com/office/drawing/2010/main" val="000000" mc:Ignorable="a14" a14:legacySpreadsheetColorIndex="64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6" name="AutoShape 1288">
                <a:extLst>
                  <a:ext uri="{FF2B5EF4-FFF2-40B4-BE49-F238E27FC236}">
                    <a16:creationId xmlns:a16="http://schemas.microsoft.com/office/drawing/2014/main" id="{00000000-0008-0000-0000-0000D55A0D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1327326" y="2978248"/>
                <a:ext cx="224860" cy="221763"/>
              </a:xfrm>
              <a:prstGeom prst="smileyFace">
                <a:avLst>
                  <a:gd name="adj" fmla="val 4653"/>
                </a:avLst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7" name="AutoShape 1290">
                <a:extLst>
                  <a:ext uri="{FF2B5EF4-FFF2-40B4-BE49-F238E27FC236}">
                    <a16:creationId xmlns:a16="http://schemas.microsoft.com/office/drawing/2014/main" id="{00000000-0008-0000-0000-0000D75A0D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697718" y="2978248"/>
                <a:ext cx="224860" cy="221763"/>
              </a:xfrm>
              <a:prstGeom prst="smileyFace">
                <a:avLst>
                  <a:gd name="adj" fmla="val 4653"/>
                </a:avLst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8" name="AutoShape 1292">
                <a:extLst>
                  <a:ext uri="{FF2B5EF4-FFF2-40B4-BE49-F238E27FC236}">
                    <a16:creationId xmlns:a16="http://schemas.microsoft.com/office/drawing/2014/main" id="{00000000-0008-0000-0000-0000D25A0D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-1043783" y="4667966"/>
                <a:ext cx="224860" cy="221763"/>
              </a:xfrm>
              <a:prstGeom prst="smileyFace">
                <a:avLst>
                  <a:gd name="adj" fmla="val 4653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0" name="AutoShape 1183">
                <a:extLst>
                  <a:ext uri="{FF2B5EF4-FFF2-40B4-BE49-F238E27FC236}">
                    <a16:creationId xmlns:a16="http://schemas.microsoft.com/office/drawing/2014/main" id="{00000000-0008-0000-0000-0000215A0D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 flipH="1">
                <a:off x="-147537" y="4132629"/>
                <a:ext cx="237605" cy="209869"/>
              </a:xfrm>
              <a:prstGeom prst="smileyFace">
                <a:avLst>
                  <a:gd name="adj" fmla="val 4653"/>
                </a:avLst>
              </a:prstGeom>
              <a:solidFill>
                <a:sysClr val="window" lastClr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1" name="AutoShape 1534">
                <a:extLst>
                  <a:ext uri="{FF2B5EF4-FFF2-40B4-BE49-F238E27FC236}">
                    <a16:creationId xmlns:a16="http://schemas.microsoft.com/office/drawing/2014/main" id="{00000000-0008-0000-0000-0000D70300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 flipH="1">
                <a:off x="-147537" y="3514856"/>
                <a:ext cx="237605" cy="209869"/>
              </a:xfrm>
              <a:prstGeom prst="smileyFace">
                <a:avLst>
                  <a:gd name="adj" fmla="val 4653"/>
                </a:avLst>
              </a:prstGeom>
              <a:solidFill>
                <a:sysClr val="window" lastClr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2" name="Rectangle 1285">
                <a:extLst>
                  <a:ext uri="{FF2B5EF4-FFF2-40B4-BE49-F238E27FC236}">
                    <a16:creationId xmlns:a16="http://schemas.microsoft.com/office/drawing/2014/main" id="{00000000-0008-0000-0000-0000D95A0D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-2130905" y="3825016"/>
                <a:ext cx="1124661" cy="254841"/>
              </a:xfrm>
              <a:prstGeom prst="rect">
                <a:avLst/>
              </a:prstGeom>
              <a:solidFill>
                <a:srgbClr val="FFCCFF"/>
              </a:solidFill>
              <a:ln w="9525">
                <a:solidFill>
                  <a:srgbClr xmlns:mc="http://schemas.openxmlformats.org/markup-compatibility/2006" xmlns:a14="http://schemas.microsoft.com/office/drawing/2010/main" val="000000" mc:Ignorable="a14" a14:legacySpreadsheetColorIndex="64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3" name="AutoShape 1183">
                <a:extLst>
                  <a:ext uri="{FF2B5EF4-FFF2-40B4-BE49-F238E27FC236}">
                    <a16:creationId xmlns:a16="http://schemas.microsoft.com/office/drawing/2014/main" id="{00000000-0008-0000-0000-0000215A0D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-1901573" y="4132629"/>
                <a:ext cx="237605" cy="209869"/>
              </a:xfrm>
              <a:prstGeom prst="smileyFace">
                <a:avLst>
                  <a:gd name="adj" fmla="val 4653"/>
                </a:avLst>
              </a:prstGeom>
              <a:solidFill>
                <a:sysClr val="window" lastClr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4" name="AutoShape 1534">
                <a:extLst>
                  <a:ext uri="{FF2B5EF4-FFF2-40B4-BE49-F238E27FC236}">
                    <a16:creationId xmlns:a16="http://schemas.microsoft.com/office/drawing/2014/main" id="{00000000-0008-0000-0000-0000D70300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-1901573" y="3514856"/>
                <a:ext cx="237605" cy="209869"/>
              </a:xfrm>
              <a:prstGeom prst="smileyFace">
                <a:avLst>
                  <a:gd name="adj" fmla="val 4653"/>
                </a:avLst>
              </a:prstGeom>
              <a:solidFill>
                <a:sysClr val="window" lastClr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145" name="グループ化 144"/>
          <p:cNvGrpSpPr/>
          <p:nvPr/>
        </p:nvGrpSpPr>
        <p:grpSpPr>
          <a:xfrm>
            <a:off x="918309" y="1225632"/>
            <a:ext cx="1678806" cy="1633993"/>
            <a:chOff x="-1692696" y="1853838"/>
            <a:chExt cx="1678806" cy="1633993"/>
          </a:xfrm>
        </p:grpSpPr>
        <p:sp>
          <p:nvSpPr>
            <p:cNvPr id="146" name="Oval 176"/>
            <p:cNvSpPr>
              <a:spLocks noChangeArrowheads="1"/>
            </p:cNvSpPr>
            <p:nvPr/>
          </p:nvSpPr>
          <p:spPr bwMode="auto">
            <a:xfrm>
              <a:off x="-1248348" y="2485960"/>
              <a:ext cx="792162" cy="367873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kumimoji="0" lang="ja-JP" altLang="en-US" sz="1100" b="1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５Ｇ</a:t>
              </a:r>
            </a:p>
          </p:txBody>
        </p:sp>
        <p:grpSp>
          <p:nvGrpSpPr>
            <p:cNvPr id="147" name="グループ化 146"/>
            <p:cNvGrpSpPr/>
            <p:nvPr/>
          </p:nvGrpSpPr>
          <p:grpSpPr>
            <a:xfrm>
              <a:off x="-1692696" y="1853838"/>
              <a:ext cx="1678806" cy="1633993"/>
              <a:chOff x="-1887705" y="2978248"/>
              <a:chExt cx="1963905" cy="1911481"/>
            </a:xfrm>
          </p:grpSpPr>
          <p:sp>
            <p:nvSpPr>
              <p:cNvPr id="149" name="Rectangle 1284">
                <a:extLst>
                  <a:ext uri="{FF2B5EF4-FFF2-40B4-BE49-F238E27FC236}">
                    <a16:creationId xmlns:a16="http://schemas.microsoft.com/office/drawing/2014/main" id="{00000000-0008-0000-0000-0000310400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1432272" y="3184182"/>
                <a:ext cx="1064337" cy="269285"/>
              </a:xfrm>
              <a:prstGeom prst="rect">
                <a:avLst/>
              </a:prstGeom>
              <a:solidFill>
                <a:srgbClr val="FFCCFF"/>
              </a:solidFill>
              <a:ln w="9525">
                <a:solidFill>
                  <a:srgbClr xmlns:mc="http://schemas.openxmlformats.org/markup-compatibility/2006" xmlns:a14="http://schemas.microsoft.com/office/drawing/2010/main" val="000000" mc:Ignorable="a14" a14:legacySpreadsheetColorIndex="64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0" name="Rectangle 1286">
                <a:extLst>
                  <a:ext uri="{FF2B5EF4-FFF2-40B4-BE49-F238E27FC236}">
                    <a16:creationId xmlns:a16="http://schemas.microsoft.com/office/drawing/2014/main" id="{00000000-0008-0000-0000-0000300400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1432272" y="4419725"/>
                <a:ext cx="1064337" cy="269285"/>
              </a:xfrm>
              <a:prstGeom prst="rect">
                <a:avLst/>
              </a:prstGeom>
              <a:solidFill>
                <a:srgbClr val="FFCCFF"/>
              </a:solidFill>
              <a:ln w="9525">
                <a:solidFill>
                  <a:srgbClr xmlns:mc="http://schemas.openxmlformats.org/markup-compatibility/2006" xmlns:a14="http://schemas.microsoft.com/office/drawing/2010/main" val="000000" mc:Ignorable="a14" a14:legacySpreadsheetColorIndex="64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1" name="Rectangle 1285">
                <a:extLst>
                  <a:ext uri="{FF2B5EF4-FFF2-40B4-BE49-F238E27FC236}">
                    <a16:creationId xmlns:a16="http://schemas.microsoft.com/office/drawing/2014/main" id="{00000000-0008-0000-0000-0000D95A0D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-802845" y="3825016"/>
                <a:ext cx="1124661" cy="254841"/>
              </a:xfrm>
              <a:prstGeom prst="rect">
                <a:avLst/>
              </a:prstGeom>
              <a:solidFill>
                <a:srgbClr val="FFCCFF"/>
              </a:solidFill>
              <a:ln w="9525">
                <a:solidFill>
                  <a:srgbClr xmlns:mc="http://schemas.openxmlformats.org/markup-compatibility/2006" xmlns:a14="http://schemas.microsoft.com/office/drawing/2010/main" val="000000" mc:Ignorable="a14" a14:legacySpreadsheetColorIndex="64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2" name="AutoShape 1288">
                <a:extLst>
                  <a:ext uri="{FF2B5EF4-FFF2-40B4-BE49-F238E27FC236}">
                    <a16:creationId xmlns:a16="http://schemas.microsoft.com/office/drawing/2014/main" id="{00000000-0008-0000-0000-0000D55A0D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1327326" y="2978248"/>
                <a:ext cx="224860" cy="221763"/>
              </a:xfrm>
              <a:prstGeom prst="smileyFace">
                <a:avLst>
                  <a:gd name="adj" fmla="val 4653"/>
                </a:avLst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3" name="AutoShape 1290">
                <a:extLst>
                  <a:ext uri="{FF2B5EF4-FFF2-40B4-BE49-F238E27FC236}">
                    <a16:creationId xmlns:a16="http://schemas.microsoft.com/office/drawing/2014/main" id="{00000000-0008-0000-0000-0000D75A0D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697718" y="2978248"/>
                <a:ext cx="224860" cy="221763"/>
              </a:xfrm>
              <a:prstGeom prst="smileyFace">
                <a:avLst>
                  <a:gd name="adj" fmla="val 4653"/>
                </a:avLst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5" name="AutoShape 1294">
                <a:extLst>
                  <a:ext uri="{FF2B5EF4-FFF2-40B4-BE49-F238E27FC236}">
                    <a16:creationId xmlns:a16="http://schemas.microsoft.com/office/drawing/2014/main" id="{00000000-0008-0000-0000-0000D45A0D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-986336" y="4667966"/>
                <a:ext cx="224860" cy="221763"/>
              </a:xfrm>
              <a:prstGeom prst="smileyFace">
                <a:avLst>
                  <a:gd name="adj" fmla="val 4653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" name="AutoShape 1183">
                <a:extLst>
                  <a:ext uri="{FF2B5EF4-FFF2-40B4-BE49-F238E27FC236}">
                    <a16:creationId xmlns:a16="http://schemas.microsoft.com/office/drawing/2014/main" id="{00000000-0008-0000-0000-0000215A0D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 flipH="1">
                <a:off x="-147537" y="4132629"/>
                <a:ext cx="237605" cy="209869"/>
              </a:xfrm>
              <a:prstGeom prst="smileyFace">
                <a:avLst>
                  <a:gd name="adj" fmla="val 4653"/>
                </a:avLst>
              </a:prstGeom>
              <a:solidFill>
                <a:sysClr val="window" lastClr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7" name="AutoShape 1534">
                <a:extLst>
                  <a:ext uri="{FF2B5EF4-FFF2-40B4-BE49-F238E27FC236}">
                    <a16:creationId xmlns:a16="http://schemas.microsoft.com/office/drawing/2014/main" id="{00000000-0008-0000-0000-0000D70300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 flipH="1">
                <a:off x="-147537" y="3514856"/>
                <a:ext cx="237605" cy="209869"/>
              </a:xfrm>
              <a:prstGeom prst="smileyFace">
                <a:avLst>
                  <a:gd name="adj" fmla="val 4653"/>
                </a:avLst>
              </a:prstGeom>
              <a:solidFill>
                <a:sysClr val="window" lastClr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8" name="Rectangle 1285">
                <a:extLst>
                  <a:ext uri="{FF2B5EF4-FFF2-40B4-BE49-F238E27FC236}">
                    <a16:creationId xmlns:a16="http://schemas.microsoft.com/office/drawing/2014/main" id="{00000000-0008-0000-0000-0000D95A0D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-2130905" y="3825016"/>
                <a:ext cx="1124661" cy="254841"/>
              </a:xfrm>
              <a:prstGeom prst="rect">
                <a:avLst/>
              </a:prstGeom>
              <a:solidFill>
                <a:srgbClr val="FFCCFF"/>
              </a:solidFill>
              <a:ln w="9525">
                <a:solidFill>
                  <a:srgbClr xmlns:mc="http://schemas.openxmlformats.org/markup-compatibility/2006" xmlns:a14="http://schemas.microsoft.com/office/drawing/2010/main" val="000000" mc:Ignorable="a14" a14:legacySpreadsheetColorIndex="64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9" name="AutoShape 1183">
                <a:extLst>
                  <a:ext uri="{FF2B5EF4-FFF2-40B4-BE49-F238E27FC236}">
                    <a16:creationId xmlns:a16="http://schemas.microsoft.com/office/drawing/2014/main" id="{00000000-0008-0000-0000-0000215A0D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-1901573" y="4132629"/>
                <a:ext cx="237605" cy="209869"/>
              </a:xfrm>
              <a:prstGeom prst="smileyFace">
                <a:avLst>
                  <a:gd name="adj" fmla="val 4653"/>
                </a:avLst>
              </a:prstGeom>
              <a:solidFill>
                <a:sysClr val="window" lastClr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0" name="AutoShape 1534">
                <a:extLst>
                  <a:ext uri="{FF2B5EF4-FFF2-40B4-BE49-F238E27FC236}">
                    <a16:creationId xmlns:a16="http://schemas.microsoft.com/office/drawing/2014/main" id="{00000000-0008-0000-0000-0000D70300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-1901573" y="3514856"/>
                <a:ext cx="237605" cy="209869"/>
              </a:xfrm>
              <a:prstGeom prst="smileyFace">
                <a:avLst>
                  <a:gd name="adj" fmla="val 4653"/>
                </a:avLst>
              </a:prstGeom>
              <a:solidFill>
                <a:sysClr val="window" lastClr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162" name="グループ化 161"/>
          <p:cNvGrpSpPr/>
          <p:nvPr/>
        </p:nvGrpSpPr>
        <p:grpSpPr>
          <a:xfrm>
            <a:off x="3413015" y="1211278"/>
            <a:ext cx="1678806" cy="1633993"/>
            <a:chOff x="-1692696" y="1853838"/>
            <a:chExt cx="1678806" cy="1633993"/>
          </a:xfrm>
        </p:grpSpPr>
        <p:sp>
          <p:nvSpPr>
            <p:cNvPr id="163" name="Oval 176"/>
            <p:cNvSpPr>
              <a:spLocks noChangeArrowheads="1"/>
            </p:cNvSpPr>
            <p:nvPr/>
          </p:nvSpPr>
          <p:spPr bwMode="auto">
            <a:xfrm>
              <a:off x="-1248348" y="2485960"/>
              <a:ext cx="792162" cy="367873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kumimoji="0" lang="ja-JP" altLang="en-US" sz="1100" b="1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３Ｇ</a:t>
              </a:r>
            </a:p>
          </p:txBody>
        </p:sp>
        <p:grpSp>
          <p:nvGrpSpPr>
            <p:cNvPr id="164" name="グループ化 163"/>
            <p:cNvGrpSpPr/>
            <p:nvPr/>
          </p:nvGrpSpPr>
          <p:grpSpPr>
            <a:xfrm>
              <a:off x="-1692696" y="1853838"/>
              <a:ext cx="1678806" cy="1633993"/>
              <a:chOff x="-1887705" y="2978248"/>
              <a:chExt cx="1963905" cy="1911481"/>
            </a:xfrm>
          </p:grpSpPr>
          <p:sp>
            <p:nvSpPr>
              <p:cNvPr id="165" name="Rectangle 1284">
                <a:extLst>
                  <a:ext uri="{FF2B5EF4-FFF2-40B4-BE49-F238E27FC236}">
                    <a16:creationId xmlns:a16="http://schemas.microsoft.com/office/drawing/2014/main" id="{00000000-0008-0000-0000-0000310400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1432272" y="3184182"/>
                <a:ext cx="1064337" cy="269285"/>
              </a:xfrm>
              <a:prstGeom prst="rect">
                <a:avLst/>
              </a:prstGeom>
              <a:solidFill>
                <a:srgbClr val="FFCCFF"/>
              </a:solidFill>
              <a:ln w="9525">
                <a:solidFill>
                  <a:srgbClr xmlns:mc="http://schemas.openxmlformats.org/markup-compatibility/2006" xmlns:a14="http://schemas.microsoft.com/office/drawing/2010/main" val="000000" mc:Ignorable="a14" a14:legacySpreadsheetColorIndex="64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6" name="Rectangle 1286">
                <a:extLst>
                  <a:ext uri="{FF2B5EF4-FFF2-40B4-BE49-F238E27FC236}">
                    <a16:creationId xmlns:a16="http://schemas.microsoft.com/office/drawing/2014/main" id="{00000000-0008-0000-0000-0000300400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1432272" y="4419725"/>
                <a:ext cx="1064337" cy="269285"/>
              </a:xfrm>
              <a:prstGeom prst="rect">
                <a:avLst/>
              </a:prstGeom>
              <a:solidFill>
                <a:srgbClr val="FFCCFF"/>
              </a:solidFill>
              <a:ln w="9525">
                <a:solidFill>
                  <a:srgbClr xmlns:mc="http://schemas.openxmlformats.org/markup-compatibility/2006" xmlns:a14="http://schemas.microsoft.com/office/drawing/2010/main" val="000000" mc:Ignorable="a14" a14:legacySpreadsheetColorIndex="64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7" name="Rectangle 1285">
                <a:extLst>
                  <a:ext uri="{FF2B5EF4-FFF2-40B4-BE49-F238E27FC236}">
                    <a16:creationId xmlns:a16="http://schemas.microsoft.com/office/drawing/2014/main" id="{00000000-0008-0000-0000-0000D95A0D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-802845" y="3825016"/>
                <a:ext cx="1124661" cy="254841"/>
              </a:xfrm>
              <a:prstGeom prst="rect">
                <a:avLst/>
              </a:prstGeom>
              <a:solidFill>
                <a:srgbClr val="FFCCFF"/>
              </a:solidFill>
              <a:ln w="9525">
                <a:solidFill>
                  <a:srgbClr xmlns:mc="http://schemas.openxmlformats.org/markup-compatibility/2006" xmlns:a14="http://schemas.microsoft.com/office/drawing/2010/main" val="000000" mc:Ignorable="a14" a14:legacySpreadsheetColorIndex="64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8" name="AutoShape 1288">
                <a:extLst>
                  <a:ext uri="{FF2B5EF4-FFF2-40B4-BE49-F238E27FC236}">
                    <a16:creationId xmlns:a16="http://schemas.microsoft.com/office/drawing/2014/main" id="{00000000-0008-0000-0000-0000D55A0D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1327326" y="2978248"/>
                <a:ext cx="224860" cy="221763"/>
              </a:xfrm>
              <a:prstGeom prst="smileyFace">
                <a:avLst>
                  <a:gd name="adj" fmla="val 4653"/>
                </a:avLst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9" name="AutoShape 1290">
                <a:extLst>
                  <a:ext uri="{FF2B5EF4-FFF2-40B4-BE49-F238E27FC236}">
                    <a16:creationId xmlns:a16="http://schemas.microsoft.com/office/drawing/2014/main" id="{00000000-0008-0000-0000-0000D75A0D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697718" y="2978248"/>
                <a:ext cx="224860" cy="221763"/>
              </a:xfrm>
              <a:prstGeom prst="smileyFace">
                <a:avLst>
                  <a:gd name="adj" fmla="val 4653"/>
                </a:avLst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1" name="AutoShape 1294">
                <a:extLst>
                  <a:ext uri="{FF2B5EF4-FFF2-40B4-BE49-F238E27FC236}">
                    <a16:creationId xmlns:a16="http://schemas.microsoft.com/office/drawing/2014/main" id="{00000000-0008-0000-0000-0000D45A0D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-975135" y="4667966"/>
                <a:ext cx="224860" cy="221763"/>
              </a:xfrm>
              <a:prstGeom prst="smileyFace">
                <a:avLst>
                  <a:gd name="adj" fmla="val 4653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2" name="AutoShape 1183">
                <a:extLst>
                  <a:ext uri="{FF2B5EF4-FFF2-40B4-BE49-F238E27FC236}">
                    <a16:creationId xmlns:a16="http://schemas.microsoft.com/office/drawing/2014/main" id="{00000000-0008-0000-0000-0000215A0D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 flipH="1">
                <a:off x="-147537" y="4132629"/>
                <a:ext cx="237605" cy="209869"/>
              </a:xfrm>
              <a:prstGeom prst="smileyFace">
                <a:avLst>
                  <a:gd name="adj" fmla="val 4653"/>
                </a:avLst>
              </a:prstGeom>
              <a:solidFill>
                <a:sysClr val="window" lastClr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3" name="AutoShape 1534">
                <a:extLst>
                  <a:ext uri="{FF2B5EF4-FFF2-40B4-BE49-F238E27FC236}">
                    <a16:creationId xmlns:a16="http://schemas.microsoft.com/office/drawing/2014/main" id="{00000000-0008-0000-0000-0000D70300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 flipH="1">
                <a:off x="-147537" y="3514856"/>
                <a:ext cx="237605" cy="209869"/>
              </a:xfrm>
              <a:prstGeom prst="smileyFace">
                <a:avLst>
                  <a:gd name="adj" fmla="val 4653"/>
                </a:avLst>
              </a:prstGeom>
              <a:solidFill>
                <a:sysClr val="window" lastClr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4" name="Rectangle 1285">
                <a:extLst>
                  <a:ext uri="{FF2B5EF4-FFF2-40B4-BE49-F238E27FC236}">
                    <a16:creationId xmlns:a16="http://schemas.microsoft.com/office/drawing/2014/main" id="{00000000-0008-0000-0000-0000D95A0D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-2130905" y="3825016"/>
                <a:ext cx="1124661" cy="254841"/>
              </a:xfrm>
              <a:prstGeom prst="rect">
                <a:avLst/>
              </a:prstGeom>
              <a:solidFill>
                <a:srgbClr val="FFCCFF"/>
              </a:solidFill>
              <a:ln w="9525">
                <a:solidFill>
                  <a:srgbClr xmlns:mc="http://schemas.openxmlformats.org/markup-compatibility/2006" xmlns:a14="http://schemas.microsoft.com/office/drawing/2010/main" val="000000" mc:Ignorable="a14" a14:legacySpreadsheetColorIndex="64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5" name="AutoShape 1183">
                <a:extLst>
                  <a:ext uri="{FF2B5EF4-FFF2-40B4-BE49-F238E27FC236}">
                    <a16:creationId xmlns:a16="http://schemas.microsoft.com/office/drawing/2014/main" id="{00000000-0008-0000-0000-0000215A0D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-1901573" y="4132629"/>
                <a:ext cx="237605" cy="209869"/>
              </a:xfrm>
              <a:prstGeom prst="smileyFace">
                <a:avLst>
                  <a:gd name="adj" fmla="val 4653"/>
                </a:avLst>
              </a:prstGeom>
              <a:solidFill>
                <a:sysClr val="window" lastClr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6" name="AutoShape 1534">
                <a:extLst>
                  <a:ext uri="{FF2B5EF4-FFF2-40B4-BE49-F238E27FC236}">
                    <a16:creationId xmlns:a16="http://schemas.microsoft.com/office/drawing/2014/main" id="{00000000-0008-0000-0000-0000D70300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-1901573" y="3514856"/>
                <a:ext cx="237605" cy="209869"/>
              </a:xfrm>
              <a:prstGeom prst="smileyFace">
                <a:avLst>
                  <a:gd name="adj" fmla="val 4653"/>
                </a:avLst>
              </a:prstGeom>
              <a:solidFill>
                <a:sysClr val="window" lastClr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94" name="グループ化 93">
            <a:extLst>
              <a:ext uri="{FF2B5EF4-FFF2-40B4-BE49-F238E27FC236}">
                <a16:creationId xmlns:a16="http://schemas.microsoft.com/office/drawing/2014/main" id="{1EB0424C-57FC-47C2-8C7F-564EAB911B87}"/>
              </a:ext>
            </a:extLst>
          </p:cNvPr>
          <p:cNvGrpSpPr/>
          <p:nvPr/>
        </p:nvGrpSpPr>
        <p:grpSpPr>
          <a:xfrm>
            <a:off x="1053684" y="3725954"/>
            <a:ext cx="1678806" cy="1633993"/>
            <a:chOff x="-1692696" y="1853838"/>
            <a:chExt cx="1678806" cy="1633993"/>
          </a:xfrm>
        </p:grpSpPr>
        <p:sp>
          <p:nvSpPr>
            <p:cNvPr id="96" name="Oval 176">
              <a:extLst>
                <a:ext uri="{FF2B5EF4-FFF2-40B4-BE49-F238E27FC236}">
                  <a16:creationId xmlns:a16="http://schemas.microsoft.com/office/drawing/2014/main" id="{15736CEF-9460-4A57-A5AA-99212C3E9B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248348" y="2485960"/>
              <a:ext cx="792162" cy="367873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kumimoji="0" lang="en-US" altLang="ja-JP" sz="1100" b="1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6</a:t>
              </a:r>
              <a:r>
                <a:rPr kumimoji="0" lang="ja-JP" altLang="en-US" sz="1100" b="1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Ｇ</a:t>
              </a:r>
            </a:p>
          </p:txBody>
        </p:sp>
        <p:grpSp>
          <p:nvGrpSpPr>
            <p:cNvPr id="97" name="グループ化 96">
              <a:extLst>
                <a:ext uri="{FF2B5EF4-FFF2-40B4-BE49-F238E27FC236}">
                  <a16:creationId xmlns:a16="http://schemas.microsoft.com/office/drawing/2014/main" id="{1E6B2605-577F-479F-804C-AC2D58F86EEA}"/>
                </a:ext>
              </a:extLst>
            </p:cNvPr>
            <p:cNvGrpSpPr/>
            <p:nvPr/>
          </p:nvGrpSpPr>
          <p:grpSpPr>
            <a:xfrm>
              <a:off x="-1692696" y="1853838"/>
              <a:ext cx="1678806" cy="1633993"/>
              <a:chOff x="-1887705" y="2978248"/>
              <a:chExt cx="1963905" cy="1911481"/>
            </a:xfrm>
          </p:grpSpPr>
          <p:sp>
            <p:nvSpPr>
              <p:cNvPr id="99" name="Rectangle 1284">
                <a:extLst>
                  <a:ext uri="{FF2B5EF4-FFF2-40B4-BE49-F238E27FC236}">
                    <a16:creationId xmlns:a16="http://schemas.microsoft.com/office/drawing/2014/main" id="{9B87971A-2610-436D-828D-DBD1ACEEAC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1432272" y="3184182"/>
                <a:ext cx="1064337" cy="269285"/>
              </a:xfrm>
              <a:prstGeom prst="rect">
                <a:avLst/>
              </a:prstGeom>
              <a:solidFill>
                <a:srgbClr val="FFCCFF"/>
              </a:solidFill>
              <a:ln w="9525">
                <a:solidFill>
                  <a:srgbClr xmlns:mc="http://schemas.openxmlformats.org/markup-compatibility/2006" xmlns:a14="http://schemas.microsoft.com/office/drawing/2010/main" val="000000" mc:Ignorable="a14" a14:legacySpreadsheetColorIndex="64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3" name="Rectangle 1286">
                <a:extLst>
                  <a:ext uri="{FF2B5EF4-FFF2-40B4-BE49-F238E27FC236}">
                    <a16:creationId xmlns:a16="http://schemas.microsoft.com/office/drawing/2014/main" id="{D76A9966-0A28-4A5E-9E24-43E7FECDE7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1432272" y="4419725"/>
                <a:ext cx="1064337" cy="269285"/>
              </a:xfrm>
              <a:prstGeom prst="rect">
                <a:avLst/>
              </a:prstGeom>
              <a:solidFill>
                <a:srgbClr val="FFCCFF"/>
              </a:solidFill>
              <a:ln w="9525">
                <a:solidFill>
                  <a:srgbClr xmlns:mc="http://schemas.openxmlformats.org/markup-compatibility/2006" xmlns:a14="http://schemas.microsoft.com/office/drawing/2010/main" val="000000" mc:Ignorable="a14" a14:legacySpreadsheetColorIndex="64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9" name="Rectangle 1285">
                <a:extLst>
                  <a:ext uri="{FF2B5EF4-FFF2-40B4-BE49-F238E27FC236}">
                    <a16:creationId xmlns:a16="http://schemas.microsoft.com/office/drawing/2014/main" id="{64DC9829-3387-47B8-AFBF-0301FD9D85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-802845" y="3825016"/>
                <a:ext cx="1124661" cy="254841"/>
              </a:xfrm>
              <a:prstGeom prst="rect">
                <a:avLst/>
              </a:prstGeom>
              <a:solidFill>
                <a:srgbClr val="FFCCFF"/>
              </a:solidFill>
              <a:ln w="9525">
                <a:solidFill>
                  <a:srgbClr xmlns:mc="http://schemas.openxmlformats.org/markup-compatibility/2006" xmlns:a14="http://schemas.microsoft.com/office/drawing/2010/main" val="000000" mc:Ignorable="a14" a14:legacySpreadsheetColorIndex="64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8" name="AutoShape 1288">
                <a:extLst>
                  <a:ext uri="{FF2B5EF4-FFF2-40B4-BE49-F238E27FC236}">
                    <a16:creationId xmlns:a16="http://schemas.microsoft.com/office/drawing/2014/main" id="{B990A105-B21C-4AE3-9768-4D9E498B6B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1327326" y="2978248"/>
                <a:ext cx="224860" cy="221763"/>
              </a:xfrm>
              <a:prstGeom prst="smileyFace">
                <a:avLst>
                  <a:gd name="adj" fmla="val 4653"/>
                </a:avLst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4" name="AutoShape 1290">
                <a:extLst>
                  <a:ext uri="{FF2B5EF4-FFF2-40B4-BE49-F238E27FC236}">
                    <a16:creationId xmlns:a16="http://schemas.microsoft.com/office/drawing/2014/main" id="{0716B57E-7AE0-476F-A162-CFE927ACCB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697718" y="2978248"/>
                <a:ext cx="224860" cy="221763"/>
              </a:xfrm>
              <a:prstGeom prst="smileyFace">
                <a:avLst>
                  <a:gd name="adj" fmla="val 4653"/>
                </a:avLst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1" name="AutoShape 1294">
                <a:extLst>
                  <a:ext uri="{FF2B5EF4-FFF2-40B4-BE49-F238E27FC236}">
                    <a16:creationId xmlns:a16="http://schemas.microsoft.com/office/drawing/2014/main" id="{B52AF2E2-17EA-4782-9AE3-30D7D092FD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-986336" y="4667966"/>
                <a:ext cx="224860" cy="221763"/>
              </a:xfrm>
              <a:prstGeom prst="smileyFace">
                <a:avLst>
                  <a:gd name="adj" fmla="val 4653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0" name="AutoShape 1183">
                <a:extLst>
                  <a:ext uri="{FF2B5EF4-FFF2-40B4-BE49-F238E27FC236}">
                    <a16:creationId xmlns:a16="http://schemas.microsoft.com/office/drawing/2014/main" id="{69D893ED-76E0-4A29-BFA9-EFB3C97F25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 flipH="1">
                <a:off x="-147537" y="4132629"/>
                <a:ext cx="237605" cy="209869"/>
              </a:xfrm>
              <a:prstGeom prst="smileyFace">
                <a:avLst>
                  <a:gd name="adj" fmla="val 4653"/>
                </a:avLst>
              </a:prstGeom>
              <a:solidFill>
                <a:sysClr val="window" lastClr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7" name="AutoShape 1534">
                <a:extLst>
                  <a:ext uri="{FF2B5EF4-FFF2-40B4-BE49-F238E27FC236}">
                    <a16:creationId xmlns:a16="http://schemas.microsoft.com/office/drawing/2014/main" id="{8F62E6AE-5BC3-4700-9A84-1AE38D97F3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 flipH="1">
                <a:off x="-147537" y="3514856"/>
                <a:ext cx="237605" cy="209869"/>
              </a:xfrm>
              <a:prstGeom prst="smileyFace">
                <a:avLst>
                  <a:gd name="adj" fmla="val 4653"/>
                </a:avLst>
              </a:prstGeom>
              <a:solidFill>
                <a:sysClr val="window" lastClr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8" name="Rectangle 1285">
                <a:extLst>
                  <a:ext uri="{FF2B5EF4-FFF2-40B4-BE49-F238E27FC236}">
                    <a16:creationId xmlns:a16="http://schemas.microsoft.com/office/drawing/2014/main" id="{4B759933-36C7-4195-AAB0-A8EBCFB40D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-2130905" y="3825016"/>
                <a:ext cx="1124661" cy="254841"/>
              </a:xfrm>
              <a:prstGeom prst="rect">
                <a:avLst/>
              </a:prstGeom>
              <a:solidFill>
                <a:srgbClr val="FFCCFF"/>
              </a:solidFill>
              <a:ln w="9525">
                <a:solidFill>
                  <a:srgbClr xmlns:mc="http://schemas.openxmlformats.org/markup-compatibility/2006" xmlns:a14="http://schemas.microsoft.com/office/drawing/2010/main" val="000000" mc:Ignorable="a14" a14:legacySpreadsheetColorIndex="64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9" name="AutoShape 1183">
                <a:extLst>
                  <a:ext uri="{FF2B5EF4-FFF2-40B4-BE49-F238E27FC236}">
                    <a16:creationId xmlns:a16="http://schemas.microsoft.com/office/drawing/2014/main" id="{58ABED3C-06BB-4097-83A3-0ECCAF8F21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-1901573" y="4132629"/>
                <a:ext cx="237605" cy="209869"/>
              </a:xfrm>
              <a:prstGeom prst="smileyFace">
                <a:avLst>
                  <a:gd name="adj" fmla="val 4653"/>
                </a:avLst>
              </a:prstGeom>
              <a:solidFill>
                <a:sysClr val="window" lastClr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0" name="AutoShape 1534">
                <a:extLst>
                  <a:ext uri="{FF2B5EF4-FFF2-40B4-BE49-F238E27FC236}">
                    <a16:creationId xmlns:a16="http://schemas.microsoft.com/office/drawing/2014/main" id="{5D5215EE-9E31-4B78-B6F6-E9EFE015B7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-1901573" y="3514856"/>
                <a:ext cx="237605" cy="209869"/>
              </a:xfrm>
              <a:prstGeom prst="smileyFace">
                <a:avLst>
                  <a:gd name="adj" fmla="val 4653"/>
                </a:avLst>
              </a:prstGeom>
              <a:solidFill>
                <a:sysClr val="window" lastClr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sp>
        <p:nvSpPr>
          <p:cNvPr id="181" name="Text Box 120">
            <a:extLst>
              <a:ext uri="{FF2B5EF4-FFF2-40B4-BE49-F238E27FC236}">
                <a16:creationId xmlns:a16="http://schemas.microsoft.com/office/drawing/2014/main" id="{91FDF58A-C698-4AC3-93BF-DABDA11894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63895" y="5387271"/>
            <a:ext cx="1440000" cy="52322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kumimoji="0" lang="ja-JP" altLang="en-US" sz="1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アドバイザー</a:t>
            </a:r>
            <a:endParaRPr kumimoji="0" lang="en-US" altLang="ja-JP" sz="14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kumimoji="0" lang="ja-JP" altLang="en-US" sz="1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田村　幹事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323850" y="692150"/>
            <a:ext cx="7924800" cy="3673475"/>
          </a:xfrm>
          <a:prstGeom prst="rect">
            <a:avLst/>
          </a:prstGeom>
          <a:solidFill>
            <a:srgbClr val="CCFFFF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25000"/>
              </a:spcBef>
              <a:buFontTx/>
              <a:buNone/>
            </a:pPr>
            <a:r>
              <a:rPr lang="ja-JP" altLang="en-US" sz="1800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1-5. 何とか８月の江ノ島海水浴場での売上を伸ばす事が、営業マンの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緊急課題です。</a:t>
            </a:r>
          </a:p>
          <a:p>
            <a:pPr eaLnBrk="1" hangingPunct="1">
              <a:spcBef>
                <a:spcPct val="75000"/>
              </a:spcBef>
              <a:buFontTx/>
              <a:buNone/>
            </a:pPr>
            <a:r>
              <a:rPr lang="ja-JP" altLang="en-US" sz="1800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現状を把握する為に、平成Ｎ年７月中旬の３日間（日曜日を含む）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について、江ノ島海水浴場でクズカゴの中の空き缶、空き瓶を調べ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ました。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800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（クズカゴの中の空缶、空瓶は自宅から持ち込んだものは少量の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ため、自動販売機と海の家の売店から出たものとして考える）</a:t>
            </a:r>
          </a:p>
          <a:p>
            <a:pPr eaLnBrk="1" hangingPunct="1">
              <a:spcBef>
                <a:spcPct val="75000"/>
              </a:spcBef>
              <a:buFontTx/>
              <a:buNone/>
            </a:pPr>
            <a:r>
              <a:rPr lang="ja-JP" altLang="en-US" sz="1800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1-6. 自動販売機の売上状況についても調査した。</a:t>
            </a:r>
          </a:p>
          <a:p>
            <a:pPr eaLnBrk="1" hangingPunct="1">
              <a:spcBef>
                <a:spcPct val="75000"/>
              </a:spcBef>
              <a:buFontTx/>
              <a:buNone/>
            </a:pPr>
            <a:r>
              <a:rPr lang="ja-JP" altLang="en-US" sz="1800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1-7. 海の家の売上状況についても調査した。</a:t>
            </a:r>
          </a:p>
        </p:txBody>
      </p:sp>
      <p:sp>
        <p:nvSpPr>
          <p:cNvPr id="21507" name="Text Box 8"/>
          <p:cNvSpPr txBox="1">
            <a:spLocks noChangeArrowheads="1"/>
          </p:cNvSpPr>
          <p:nvPr/>
        </p:nvSpPr>
        <p:spPr bwMode="auto">
          <a:xfrm>
            <a:off x="1258888" y="4867275"/>
            <a:ext cx="7239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ja-JP" altLang="en-US" sz="2400" b="1" dirty="0"/>
              <a:t>５つの事前情報を基に問題を顕在化させてください</a:t>
            </a:r>
          </a:p>
        </p:txBody>
      </p:sp>
      <p:sp>
        <p:nvSpPr>
          <p:cNvPr id="21508" name="AutoShape 11">
            <a:hlinkClick r:id="rId2" action="ppaction://hlinksldjump"/>
          </p:cNvPr>
          <p:cNvSpPr>
            <a:spLocks noChangeArrowheads="1"/>
          </p:cNvSpPr>
          <p:nvPr/>
        </p:nvSpPr>
        <p:spPr bwMode="auto">
          <a:xfrm flipH="1">
            <a:off x="7380288" y="2224088"/>
            <a:ext cx="1763712" cy="484187"/>
          </a:xfrm>
          <a:prstGeom prst="notchedRightArrow">
            <a:avLst>
              <a:gd name="adj1" fmla="val 64741"/>
              <a:gd name="adj2" fmla="val 95889"/>
            </a:avLst>
          </a:prstGeom>
          <a:solidFill>
            <a:srgbClr val="FFFF00"/>
          </a:solidFill>
          <a:ln w="9525" algn="ctr">
            <a:solidFill>
              <a:srgbClr val="000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ja-JP" sz="1400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事前</a:t>
            </a:r>
            <a:r>
              <a:rPr lang="zh-TW" altLang="en-US" sz="1400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情報</a:t>
            </a:r>
            <a:r>
              <a:rPr lang="ja-JP" altLang="en-US" sz="1400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３</a:t>
            </a:r>
          </a:p>
        </p:txBody>
      </p:sp>
      <p:sp>
        <p:nvSpPr>
          <p:cNvPr id="21509" name="AutoShape 12">
            <a:hlinkClick r:id="rId2" action="ppaction://hlinksldjump"/>
          </p:cNvPr>
          <p:cNvSpPr>
            <a:spLocks noChangeArrowheads="1"/>
          </p:cNvSpPr>
          <p:nvPr/>
        </p:nvSpPr>
        <p:spPr bwMode="auto">
          <a:xfrm flipH="1">
            <a:off x="7380288" y="3213100"/>
            <a:ext cx="1763712" cy="484188"/>
          </a:xfrm>
          <a:prstGeom prst="notchedRightArrow">
            <a:avLst>
              <a:gd name="adj1" fmla="val 64741"/>
              <a:gd name="adj2" fmla="val 95889"/>
            </a:avLst>
          </a:prstGeom>
          <a:solidFill>
            <a:srgbClr val="FFFF00"/>
          </a:solidFill>
          <a:ln w="9525" algn="ctr">
            <a:solidFill>
              <a:srgbClr val="000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ja-JP" sz="1400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事前</a:t>
            </a:r>
            <a:r>
              <a:rPr lang="zh-TW" altLang="en-US" sz="1400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情報</a:t>
            </a:r>
            <a:r>
              <a:rPr lang="ja-JP" altLang="en-US" sz="1400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４</a:t>
            </a:r>
          </a:p>
        </p:txBody>
      </p:sp>
      <p:sp>
        <p:nvSpPr>
          <p:cNvPr id="21510" name="AutoShape 13">
            <a:hlinkClick r:id="rId2" action="ppaction://hlinksldjump"/>
          </p:cNvPr>
          <p:cNvSpPr>
            <a:spLocks noChangeArrowheads="1"/>
          </p:cNvSpPr>
          <p:nvPr/>
        </p:nvSpPr>
        <p:spPr bwMode="auto">
          <a:xfrm flipH="1">
            <a:off x="7380288" y="3736975"/>
            <a:ext cx="1763712" cy="484188"/>
          </a:xfrm>
          <a:prstGeom prst="notchedRightArrow">
            <a:avLst>
              <a:gd name="adj1" fmla="val 64741"/>
              <a:gd name="adj2" fmla="val 95889"/>
            </a:avLst>
          </a:prstGeom>
          <a:solidFill>
            <a:srgbClr val="FFFF00"/>
          </a:solidFill>
          <a:ln w="9525" algn="ctr">
            <a:solidFill>
              <a:srgbClr val="000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ja-JP" sz="1400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事前</a:t>
            </a:r>
            <a:r>
              <a:rPr lang="zh-TW" altLang="en-US" sz="1400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情報</a:t>
            </a:r>
            <a:r>
              <a:rPr lang="ja-JP" altLang="en-US" sz="1400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５</a:t>
            </a:r>
          </a:p>
        </p:txBody>
      </p:sp>
      <p:grpSp>
        <p:nvGrpSpPr>
          <p:cNvPr id="21511" name="Group 16"/>
          <p:cNvGrpSpPr>
            <a:grpSpLocks/>
          </p:cNvGrpSpPr>
          <p:nvPr/>
        </p:nvGrpSpPr>
        <p:grpSpPr bwMode="auto">
          <a:xfrm>
            <a:off x="1612900" y="4364038"/>
            <a:ext cx="7056438" cy="1081087"/>
            <a:chOff x="1038" y="2478"/>
            <a:chExt cx="4445" cy="681"/>
          </a:xfrm>
        </p:grpSpPr>
        <p:sp>
          <p:nvSpPr>
            <p:cNvPr id="21513" name="Line 14"/>
            <p:cNvSpPr>
              <a:spLocks noChangeShapeType="1"/>
            </p:cNvSpPr>
            <p:nvPr/>
          </p:nvSpPr>
          <p:spPr bwMode="auto">
            <a:xfrm>
              <a:off x="1038" y="3141"/>
              <a:ext cx="4445" cy="0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ja-JP" altLang="en-US"/>
            </a:p>
          </p:txBody>
        </p:sp>
        <p:sp>
          <p:nvSpPr>
            <p:cNvPr id="21514" name="Line 15"/>
            <p:cNvSpPr>
              <a:spLocks noChangeShapeType="1"/>
            </p:cNvSpPr>
            <p:nvPr/>
          </p:nvSpPr>
          <p:spPr bwMode="auto">
            <a:xfrm flipV="1">
              <a:off x="5465" y="2478"/>
              <a:ext cx="0" cy="681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ja-JP" altLang="en-US"/>
            </a:p>
          </p:txBody>
        </p:sp>
      </p:grpSp>
      <p:sp>
        <p:nvSpPr>
          <p:cNvPr id="21512" name="Text Box 44"/>
          <p:cNvSpPr txBox="1">
            <a:spLocks noChangeArrowheads="1"/>
          </p:cNvSpPr>
          <p:nvPr/>
        </p:nvSpPr>
        <p:spPr bwMode="auto">
          <a:xfrm>
            <a:off x="7740650" y="0"/>
            <a:ext cx="1403350" cy="244475"/>
          </a:xfrm>
          <a:prstGeom prst="rect">
            <a:avLst/>
          </a:prstGeom>
          <a:solidFill>
            <a:srgbClr val="CC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ja-JP" altLang="en-US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テキスト</a:t>
            </a:r>
            <a:r>
              <a:rPr lang="en-US" altLang="ja-JP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P-46</a:t>
            </a:r>
            <a:endParaRPr lang="ja-JP" altLang="en-US" sz="1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76200" y="128588"/>
            <a:ext cx="3127375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【</a:t>
            </a:r>
            <a:r>
              <a:rPr lang="en-US" altLang="ja-JP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d</a:t>
            </a:r>
            <a:r>
              <a:rPr lang="ja-JP" altLang="en-US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】設問</a:t>
            </a:r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250825" y="692150"/>
            <a:ext cx="8326438" cy="4537075"/>
          </a:xfrm>
          <a:prstGeom prst="rect">
            <a:avLst/>
          </a:prstGeom>
          <a:solidFill>
            <a:srgbClr val="CCFFFF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ja-JP" altLang="en-US" sz="1800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2-1 設定条件の事前情報及び要因解析の検証で使用するデータ</a:t>
            </a:r>
          </a:p>
          <a:p>
            <a:pPr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ja-JP" altLang="en-US" sz="1800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      （情報要求シート）を基に問題点を明らかにし、</a:t>
            </a:r>
          </a:p>
          <a:p>
            <a:pPr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ja-JP" altLang="en-US" sz="1800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       ８月度、</a:t>
            </a:r>
            <a:r>
              <a:rPr lang="ja-JP" altLang="en-US" sz="180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江ノ島海水浴場でのＱＣ酒造の売上をトップにする対策を</a:t>
            </a:r>
          </a:p>
          <a:p>
            <a:pPr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ja-JP" altLang="en-US" sz="180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　　　考えてください。</a:t>
            </a:r>
          </a:p>
          <a:p>
            <a:pPr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endParaRPr lang="ja-JP" altLang="en-US" sz="1800" b="1">
              <a:solidFill>
                <a:srgbClr val="FF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ja-JP" altLang="en-US" sz="1800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</a:t>
            </a:r>
            <a:r>
              <a:rPr lang="en-US" altLang="ja-JP" sz="1800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2-2.</a:t>
            </a:r>
            <a:r>
              <a:rPr lang="ja-JP" altLang="en-US" sz="180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要因解析の検証をする段階</a:t>
            </a:r>
            <a:r>
              <a:rPr lang="ja-JP" altLang="en-US" sz="1800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で、各種の事実情報</a:t>
            </a:r>
            <a:r>
              <a:rPr lang="en-US" altLang="ja-JP" sz="1800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･</a:t>
            </a:r>
            <a:r>
              <a:rPr lang="ja-JP" altLang="en-US" sz="1800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情報収集が必要で</a:t>
            </a:r>
          </a:p>
          <a:p>
            <a:pPr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ja-JP" altLang="en-US" sz="1800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      あれば「情報要求シート」（一件一葉）に記入して、体験学習</a:t>
            </a:r>
          </a:p>
          <a:p>
            <a:pPr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ja-JP" altLang="en-US" sz="1800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      事務局（データ管理者）へ申し出てください。</a:t>
            </a:r>
          </a:p>
          <a:p>
            <a:pPr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ja-JP" altLang="en-US" sz="1800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    要求にあった事実</a:t>
            </a:r>
            <a:r>
              <a:rPr lang="en-US" altLang="ja-JP" sz="1800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･</a:t>
            </a:r>
            <a:r>
              <a:rPr lang="ja-JP" altLang="en-US" sz="1800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情報があれば提供します。</a:t>
            </a:r>
          </a:p>
          <a:p>
            <a:pPr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endParaRPr lang="ja-JP" altLang="en-US" sz="1800" b="1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endParaRPr lang="ja-JP" altLang="en-US" sz="1800" b="1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ja-JP" altLang="en-US" sz="1800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 </a:t>
            </a:r>
            <a:r>
              <a:rPr lang="en-US" altLang="ja-JP" sz="1800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19</a:t>
            </a:r>
            <a:r>
              <a:rPr lang="ja-JP" altLang="en-US" sz="1800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件のデータを準備しています。</a:t>
            </a:r>
          </a:p>
        </p:txBody>
      </p:sp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4149725"/>
            <a:ext cx="3276600" cy="2378075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533" name="AutoShape 5"/>
          <p:cNvSpPr>
            <a:spLocks noChangeArrowheads="1"/>
          </p:cNvSpPr>
          <p:nvPr/>
        </p:nvSpPr>
        <p:spPr bwMode="auto">
          <a:xfrm>
            <a:off x="2987675" y="4149725"/>
            <a:ext cx="2514600" cy="304800"/>
          </a:xfrm>
          <a:prstGeom prst="rightArrow">
            <a:avLst>
              <a:gd name="adj1" fmla="val 50000"/>
              <a:gd name="adj2" fmla="val 206250"/>
            </a:avLst>
          </a:prstGeom>
          <a:gradFill rotWithShape="1">
            <a:gsLst>
              <a:gs pos="0">
                <a:srgbClr val="FFFFFF"/>
              </a:gs>
              <a:gs pos="100000">
                <a:srgbClr val="0000FF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1600">
              <a:ea typeface="HG丸ｺﾞｼｯｸM-PRO" panose="020F0600000000000000" pitchFamily="50" charset="-128"/>
            </a:endParaRPr>
          </a:p>
        </p:txBody>
      </p:sp>
      <p:sp>
        <p:nvSpPr>
          <p:cNvPr id="22534" name="Text Box 44"/>
          <p:cNvSpPr txBox="1">
            <a:spLocks noChangeArrowheads="1"/>
          </p:cNvSpPr>
          <p:nvPr/>
        </p:nvSpPr>
        <p:spPr bwMode="auto">
          <a:xfrm>
            <a:off x="7740650" y="0"/>
            <a:ext cx="1403350" cy="244475"/>
          </a:xfrm>
          <a:prstGeom prst="rect">
            <a:avLst/>
          </a:prstGeom>
          <a:solidFill>
            <a:srgbClr val="CC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ja-JP" altLang="en-US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テキスト</a:t>
            </a:r>
            <a:r>
              <a:rPr lang="en-US" altLang="ja-JP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P-46</a:t>
            </a:r>
            <a:endParaRPr lang="ja-JP" altLang="en-US" sz="1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179388" y="3716338"/>
            <a:ext cx="8713787" cy="2224087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30000"/>
              </a:spcBef>
              <a:buFontTx/>
              <a:buNone/>
            </a:pPr>
            <a:r>
              <a:rPr lang="ja-JP" altLang="en-US" sz="2800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特性要因図作成時、要因の検証で各種の事実情報</a:t>
            </a:r>
            <a:r>
              <a:rPr lang="en-US" altLang="ja-JP" sz="2800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･</a:t>
            </a:r>
          </a:p>
          <a:p>
            <a:pPr eaLnBrk="1" hangingPunct="1">
              <a:spcBef>
                <a:spcPct val="30000"/>
              </a:spcBef>
              <a:buFontTx/>
              <a:buNone/>
            </a:pPr>
            <a:r>
              <a:rPr lang="ja-JP" altLang="en-US" sz="2800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情報収集が必要であれば「情報要求シート」</a:t>
            </a:r>
          </a:p>
          <a:p>
            <a:pPr eaLnBrk="1" hangingPunct="1">
              <a:spcBef>
                <a:spcPct val="30000"/>
              </a:spcBef>
              <a:buFontTx/>
              <a:buNone/>
            </a:pPr>
            <a:r>
              <a:rPr lang="ja-JP" altLang="en-US" sz="2800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（一件一葉）に記入して、体験学習事務局</a:t>
            </a:r>
          </a:p>
          <a:p>
            <a:pPr eaLnBrk="1" hangingPunct="1">
              <a:spcBef>
                <a:spcPct val="30000"/>
              </a:spcBef>
              <a:buFontTx/>
              <a:buNone/>
            </a:pPr>
            <a:r>
              <a:rPr lang="ja-JP" altLang="en-US" sz="2800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（データ管理者）へ申し出る。</a:t>
            </a:r>
          </a:p>
        </p:txBody>
      </p:sp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179388" y="1196975"/>
            <a:ext cx="8750300" cy="1668463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30000"/>
              </a:spcBef>
              <a:buFontTx/>
              <a:buNone/>
            </a:pPr>
            <a:r>
              <a:rPr lang="ja-JP" altLang="en-US" sz="2800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設定条件の状況デ－タを事前に準備してあります</a:t>
            </a:r>
          </a:p>
          <a:p>
            <a:pPr eaLnBrk="1" hangingPunct="1">
              <a:spcBef>
                <a:spcPct val="30000"/>
              </a:spcBef>
              <a:buFontTx/>
              <a:buNone/>
            </a:pPr>
            <a:r>
              <a:rPr lang="ja-JP" altLang="en-US" sz="2800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（事前情報１～５）を活用して発表資料２～３を</a:t>
            </a:r>
            <a:endParaRPr lang="en-US" altLang="ja-JP" sz="2800" b="1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30000"/>
              </a:spcBef>
              <a:buFontTx/>
              <a:buNone/>
            </a:pPr>
            <a:r>
              <a:rPr lang="ja-JP" altLang="en-US" sz="2800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作成して下さい。</a:t>
            </a:r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179388" y="146050"/>
            <a:ext cx="79914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3600">
                <a:ea typeface="HGP創英角ｺﾞｼｯｸUB" panose="020B0900000000000000" pitchFamily="50" charset="-128"/>
              </a:rPr>
              <a:t>体験学習のポイント -１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180975" y="0"/>
            <a:ext cx="604678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3600">
                <a:ea typeface="HGP創英角ｺﾞｼｯｸUB" panose="020B0900000000000000" pitchFamily="50" charset="-128"/>
              </a:rPr>
              <a:t>体験学習のポイント -２</a:t>
            </a:r>
          </a:p>
        </p:txBody>
      </p:sp>
      <p:sp>
        <p:nvSpPr>
          <p:cNvPr id="24579" name="Text Box 5"/>
          <p:cNvSpPr txBox="1">
            <a:spLocks noChangeArrowheads="1"/>
          </p:cNvSpPr>
          <p:nvPr/>
        </p:nvSpPr>
        <p:spPr bwMode="auto">
          <a:xfrm>
            <a:off x="0" y="609600"/>
            <a:ext cx="9144000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ja-JP" altLang="en-US" sz="2000">
                <a:solidFill>
                  <a:schemeClr val="accent2"/>
                </a:solidFill>
                <a:ea typeface="HGP創英角ｺﾞｼｯｸUB" panose="020B0900000000000000" pitchFamily="50" charset="-128"/>
              </a:rPr>
              <a:t>対策案の評価を行ってください⇒アドバイザーの指示に従ってください</a:t>
            </a:r>
          </a:p>
        </p:txBody>
      </p:sp>
      <p:sp>
        <p:nvSpPr>
          <p:cNvPr id="24580" name="Text Box 6"/>
          <p:cNvSpPr txBox="1">
            <a:spLocks noChangeArrowheads="1"/>
          </p:cNvSpPr>
          <p:nvPr/>
        </p:nvSpPr>
        <p:spPr bwMode="auto">
          <a:xfrm>
            <a:off x="304800" y="1143000"/>
            <a:ext cx="3276600" cy="346075"/>
          </a:xfrm>
          <a:prstGeom prst="rect">
            <a:avLst/>
          </a:prstGeom>
          <a:solidFill>
            <a:srgbClr val="FFFF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ja-JP" altLang="en-US" sz="1600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対策案系統マトリックス</a:t>
            </a:r>
          </a:p>
        </p:txBody>
      </p:sp>
      <p:sp>
        <p:nvSpPr>
          <p:cNvPr id="24581" name="Text Box 7"/>
          <p:cNvSpPr txBox="1">
            <a:spLocks noChangeArrowheads="1"/>
          </p:cNvSpPr>
          <p:nvPr/>
        </p:nvSpPr>
        <p:spPr bwMode="auto">
          <a:xfrm>
            <a:off x="5867400" y="1524000"/>
            <a:ext cx="2819400" cy="346075"/>
          </a:xfrm>
          <a:prstGeom prst="rect">
            <a:avLst/>
          </a:prstGeom>
          <a:solidFill>
            <a:srgbClr val="FFFF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ja-JP" altLang="en-US" sz="1600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ＱＣ酒造効果算出表</a:t>
            </a:r>
          </a:p>
        </p:txBody>
      </p:sp>
      <p:sp>
        <p:nvSpPr>
          <p:cNvPr id="24582" name="Text Box 8"/>
          <p:cNvSpPr txBox="1">
            <a:spLocks noChangeArrowheads="1"/>
          </p:cNvSpPr>
          <p:nvPr/>
        </p:nvSpPr>
        <p:spPr bwMode="auto">
          <a:xfrm>
            <a:off x="4724400" y="914400"/>
            <a:ext cx="4343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2000">
                <a:solidFill>
                  <a:srgbClr val="FF0000"/>
                </a:solidFill>
                <a:ea typeface="HGP創英角ｺﾞｼｯｸUB" panose="020B0900000000000000" pitchFamily="50" charset="-128"/>
              </a:rPr>
              <a:t>【発表時の講評に結果を織り込む】</a:t>
            </a:r>
          </a:p>
        </p:txBody>
      </p:sp>
      <p:pic>
        <p:nvPicPr>
          <p:cNvPr id="24583" name="図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628775"/>
            <a:ext cx="8459788" cy="515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4" name="テキスト ボックス 1"/>
          <p:cNvSpPr txBox="1">
            <a:spLocks noChangeArrowheads="1"/>
          </p:cNvSpPr>
          <p:nvPr/>
        </p:nvSpPr>
        <p:spPr bwMode="auto">
          <a:xfrm>
            <a:off x="4845050" y="6415088"/>
            <a:ext cx="353695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600">
                <a:ea typeface="HG丸ｺﾞｼｯｸM-PRO" panose="020F0600000000000000" pitchFamily="50" charset="-128"/>
              </a:rPr>
              <a:t>見えませんので添付Ａ</a:t>
            </a:r>
            <a:r>
              <a:rPr lang="en-US" altLang="ja-JP" sz="1600">
                <a:ea typeface="HG丸ｺﾞｼｯｸM-PRO" panose="020F0600000000000000" pitchFamily="50" charset="-128"/>
              </a:rPr>
              <a:t>-</a:t>
            </a:r>
            <a:r>
              <a:rPr lang="ja-JP" altLang="en-US" sz="1600">
                <a:ea typeface="HG丸ｺﾞｼｯｸM-PRO" panose="020F0600000000000000" pitchFamily="50" charset="-128"/>
              </a:rPr>
              <a:t>３用紙で確認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220663" y="142875"/>
            <a:ext cx="4135437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TW" sz="360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【</a:t>
            </a:r>
            <a:r>
              <a:rPr lang="zh-TW" altLang="en-US" sz="360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事前情報１</a:t>
            </a:r>
            <a:r>
              <a:rPr lang="en-US" altLang="zh-TW" sz="360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】</a:t>
            </a:r>
            <a:endParaRPr lang="ja-JP" altLang="en-US" sz="3600">
              <a:solidFill>
                <a:srgbClr val="FF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539750" y="1233488"/>
            <a:ext cx="6670675" cy="487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ビールのメーカー別全国シェアー</a:t>
            </a:r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6708775" y="2060575"/>
            <a:ext cx="189547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ja-JP" altLang="en-US" sz="180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調査：Ｎ年２月</a:t>
            </a:r>
          </a:p>
        </p:txBody>
      </p:sp>
      <p:sp>
        <p:nvSpPr>
          <p:cNvPr id="25605" name="Rectangle 7"/>
          <p:cNvSpPr>
            <a:spLocks noChangeArrowheads="1"/>
          </p:cNvSpPr>
          <p:nvPr/>
        </p:nvSpPr>
        <p:spPr bwMode="auto">
          <a:xfrm>
            <a:off x="539750" y="2381250"/>
            <a:ext cx="8074025" cy="2055813"/>
          </a:xfrm>
          <a:prstGeom prst="rect">
            <a:avLst/>
          </a:prstGeom>
          <a:noFill/>
          <a:ln w="12700" cap="sq" algn="ctr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1600">
              <a:ea typeface="HG丸ｺﾞｼｯｸM-PRO" panose="020F0600000000000000" pitchFamily="50" charset="-128"/>
            </a:endParaRPr>
          </a:p>
        </p:txBody>
      </p:sp>
      <p:sp>
        <p:nvSpPr>
          <p:cNvPr id="25606" name="Line 8"/>
          <p:cNvSpPr>
            <a:spLocks noChangeShapeType="1"/>
          </p:cNvSpPr>
          <p:nvPr/>
        </p:nvSpPr>
        <p:spPr bwMode="auto">
          <a:xfrm>
            <a:off x="539750" y="2940050"/>
            <a:ext cx="8061325" cy="0"/>
          </a:xfrm>
          <a:prstGeom prst="line">
            <a:avLst/>
          </a:prstGeom>
          <a:noFill/>
          <a:ln w="38100" cap="sq" cmpd="dbl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25607" name="Line 9"/>
          <p:cNvSpPr>
            <a:spLocks noChangeShapeType="1"/>
          </p:cNvSpPr>
          <p:nvPr/>
        </p:nvSpPr>
        <p:spPr bwMode="auto">
          <a:xfrm>
            <a:off x="539750" y="3692525"/>
            <a:ext cx="8061325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25608" name="Line 10"/>
          <p:cNvSpPr>
            <a:spLocks noChangeShapeType="1"/>
          </p:cNvSpPr>
          <p:nvPr/>
        </p:nvSpPr>
        <p:spPr bwMode="auto">
          <a:xfrm>
            <a:off x="4572000" y="2371725"/>
            <a:ext cx="0" cy="2065338"/>
          </a:xfrm>
          <a:prstGeom prst="line">
            <a:avLst/>
          </a:prstGeom>
          <a:noFill/>
          <a:ln w="38100" cap="sq" cmpd="dbl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25609" name="Line 11"/>
          <p:cNvSpPr>
            <a:spLocks noChangeShapeType="1"/>
          </p:cNvSpPr>
          <p:nvPr/>
        </p:nvSpPr>
        <p:spPr bwMode="auto">
          <a:xfrm>
            <a:off x="3743325" y="2371725"/>
            <a:ext cx="0" cy="2065338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25610" name="Line 12"/>
          <p:cNvSpPr>
            <a:spLocks noChangeShapeType="1"/>
          </p:cNvSpPr>
          <p:nvPr/>
        </p:nvSpPr>
        <p:spPr bwMode="auto">
          <a:xfrm>
            <a:off x="2916238" y="2371725"/>
            <a:ext cx="0" cy="2065338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25611" name="Line 13"/>
          <p:cNvSpPr>
            <a:spLocks noChangeShapeType="1"/>
          </p:cNvSpPr>
          <p:nvPr/>
        </p:nvSpPr>
        <p:spPr bwMode="auto">
          <a:xfrm>
            <a:off x="7775575" y="2371725"/>
            <a:ext cx="0" cy="2065338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25612" name="Line 14"/>
          <p:cNvSpPr>
            <a:spLocks noChangeShapeType="1"/>
          </p:cNvSpPr>
          <p:nvPr/>
        </p:nvSpPr>
        <p:spPr bwMode="auto">
          <a:xfrm>
            <a:off x="6950075" y="2371725"/>
            <a:ext cx="0" cy="2065338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endParaRPr lang="ja-JP" altLang="en-US"/>
          </a:p>
        </p:txBody>
      </p:sp>
      <p:sp>
        <p:nvSpPr>
          <p:cNvPr id="25613" name="Text Box 15"/>
          <p:cNvSpPr txBox="1">
            <a:spLocks noChangeArrowheads="1"/>
          </p:cNvSpPr>
          <p:nvPr/>
        </p:nvSpPr>
        <p:spPr bwMode="auto">
          <a:xfrm>
            <a:off x="684213" y="2466975"/>
            <a:ext cx="1709737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 algn="ctr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400">
                <a:latin typeface="Arial" panose="020B0604020202020204" pitchFamily="34" charset="0"/>
                <a:ea typeface="HGP創英角ﾎﾟｯﾌﾟ体" panose="040B0A00000000000000" pitchFamily="50" charset="-128"/>
              </a:rPr>
              <a:t>メーカー名</a:t>
            </a:r>
          </a:p>
        </p:txBody>
      </p:sp>
      <p:sp>
        <p:nvSpPr>
          <p:cNvPr id="25614" name="Text Box 16"/>
          <p:cNvSpPr txBox="1">
            <a:spLocks noChangeArrowheads="1"/>
          </p:cNvSpPr>
          <p:nvPr/>
        </p:nvSpPr>
        <p:spPr bwMode="auto">
          <a:xfrm>
            <a:off x="3214688" y="2466975"/>
            <a:ext cx="3048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 algn="ctr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400">
                <a:latin typeface="Arial" panose="020B0604020202020204" pitchFamily="34" charset="0"/>
                <a:ea typeface="HGP創英角ﾎﾟｯﾌﾟ体" panose="040B0A00000000000000" pitchFamily="50" charset="-128"/>
              </a:rPr>
              <a:t>生</a:t>
            </a:r>
          </a:p>
        </p:txBody>
      </p:sp>
      <p:sp>
        <p:nvSpPr>
          <p:cNvPr id="25615" name="Text Box 17"/>
          <p:cNvSpPr txBox="1">
            <a:spLocks noChangeArrowheads="1"/>
          </p:cNvSpPr>
          <p:nvPr/>
        </p:nvSpPr>
        <p:spPr bwMode="auto">
          <a:xfrm>
            <a:off x="3863975" y="2466975"/>
            <a:ext cx="6096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 algn="ctr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400">
                <a:latin typeface="Arial" panose="020B0604020202020204" pitchFamily="34" charset="0"/>
                <a:ea typeface="HGP創英角ﾎﾟｯﾌﾟ体" panose="040B0A00000000000000" pitchFamily="50" charset="-128"/>
              </a:rPr>
              <a:t>普通</a:t>
            </a:r>
          </a:p>
        </p:txBody>
      </p:sp>
      <p:sp>
        <p:nvSpPr>
          <p:cNvPr id="25616" name="Text Box 18"/>
          <p:cNvSpPr txBox="1">
            <a:spLocks noChangeArrowheads="1"/>
          </p:cNvSpPr>
          <p:nvPr/>
        </p:nvSpPr>
        <p:spPr bwMode="auto">
          <a:xfrm>
            <a:off x="4716463" y="2466975"/>
            <a:ext cx="1728787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 algn="ctr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400">
                <a:latin typeface="Arial" panose="020B0604020202020204" pitchFamily="34" charset="0"/>
                <a:ea typeface="HGP創英角ﾎﾟｯﾌﾟ体" panose="040B0A00000000000000" pitchFamily="50" charset="-128"/>
              </a:rPr>
              <a:t>メーカー名</a:t>
            </a:r>
          </a:p>
        </p:txBody>
      </p:sp>
      <p:sp>
        <p:nvSpPr>
          <p:cNvPr id="25617" name="Text Box 19"/>
          <p:cNvSpPr txBox="1">
            <a:spLocks noChangeArrowheads="1"/>
          </p:cNvSpPr>
          <p:nvPr/>
        </p:nvSpPr>
        <p:spPr bwMode="auto">
          <a:xfrm>
            <a:off x="7231063" y="2466975"/>
            <a:ext cx="3048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 algn="ctr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400">
                <a:latin typeface="Arial" panose="020B0604020202020204" pitchFamily="34" charset="0"/>
                <a:ea typeface="HGP創英角ﾎﾟｯﾌﾟ体" panose="040B0A00000000000000" pitchFamily="50" charset="-128"/>
              </a:rPr>
              <a:t>生</a:t>
            </a:r>
          </a:p>
        </p:txBody>
      </p:sp>
      <p:sp>
        <p:nvSpPr>
          <p:cNvPr id="25618" name="Text Box 20"/>
          <p:cNvSpPr txBox="1">
            <a:spLocks noChangeArrowheads="1"/>
          </p:cNvSpPr>
          <p:nvPr/>
        </p:nvSpPr>
        <p:spPr bwMode="auto">
          <a:xfrm>
            <a:off x="7907338" y="2466975"/>
            <a:ext cx="6096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 algn="ctr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400">
                <a:latin typeface="Arial" panose="020B0604020202020204" pitchFamily="34" charset="0"/>
                <a:ea typeface="HGP創英角ﾎﾟｯﾌﾟ体" panose="040B0A00000000000000" pitchFamily="50" charset="-128"/>
              </a:rPr>
              <a:t>普通</a:t>
            </a:r>
          </a:p>
        </p:txBody>
      </p:sp>
      <p:sp>
        <p:nvSpPr>
          <p:cNvPr id="25619" name="Rectangle 21"/>
          <p:cNvSpPr>
            <a:spLocks noChangeArrowheads="1"/>
          </p:cNvSpPr>
          <p:nvPr/>
        </p:nvSpPr>
        <p:spPr bwMode="auto">
          <a:xfrm>
            <a:off x="684213" y="3124200"/>
            <a:ext cx="169545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 algn="ctr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buClr>
                <a:schemeClr val="hlink"/>
              </a:buClr>
              <a:buSzPct val="60000"/>
              <a:buFont typeface="Wingdings" panose="05000000000000000000" pitchFamily="2" charset="2"/>
              <a:buNone/>
            </a:pPr>
            <a:r>
              <a:rPr lang="en-US" altLang="ja-JP" sz="240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QC</a:t>
            </a:r>
            <a:r>
              <a:rPr lang="ja-JP" altLang="en-US" sz="240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酒造㈱</a:t>
            </a:r>
          </a:p>
        </p:txBody>
      </p:sp>
      <p:sp>
        <p:nvSpPr>
          <p:cNvPr id="25620" name="Rectangle 22"/>
          <p:cNvSpPr>
            <a:spLocks noChangeArrowheads="1"/>
          </p:cNvSpPr>
          <p:nvPr/>
        </p:nvSpPr>
        <p:spPr bwMode="auto">
          <a:xfrm>
            <a:off x="684213" y="3871913"/>
            <a:ext cx="1839912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 algn="ctr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buClr>
                <a:schemeClr val="hlink"/>
              </a:buClr>
              <a:buSzPct val="60000"/>
              <a:buFont typeface="Wingdings" panose="05000000000000000000" pitchFamily="2" charset="2"/>
              <a:buNone/>
            </a:pPr>
            <a:r>
              <a:rPr lang="ja-JP" altLang="en-US" sz="240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ﾀﾅｶﾋﾞｰﾙ㈱</a:t>
            </a:r>
          </a:p>
        </p:txBody>
      </p:sp>
      <p:sp>
        <p:nvSpPr>
          <p:cNvPr id="25621" name="Rectangle 23"/>
          <p:cNvSpPr>
            <a:spLocks noChangeArrowheads="1"/>
          </p:cNvSpPr>
          <p:nvPr/>
        </p:nvSpPr>
        <p:spPr bwMode="auto">
          <a:xfrm>
            <a:off x="4692650" y="3176588"/>
            <a:ext cx="21844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 algn="ctr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ﾏﾂﾓﾄ</a:t>
            </a:r>
            <a:r>
              <a:rPr lang="en-US" altLang="ja-JP" sz="200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･</a:t>
            </a:r>
            <a:r>
              <a:rPr lang="ja-JP" altLang="en-US" sz="200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ﾌﾞﾙﾜﾘｰ㈱</a:t>
            </a:r>
          </a:p>
        </p:txBody>
      </p:sp>
      <p:sp>
        <p:nvSpPr>
          <p:cNvPr id="25622" name="Rectangle 24"/>
          <p:cNvSpPr>
            <a:spLocks noChangeArrowheads="1"/>
          </p:cNvSpPr>
          <p:nvPr/>
        </p:nvSpPr>
        <p:spPr bwMode="auto">
          <a:xfrm>
            <a:off x="4716463" y="3924300"/>
            <a:ext cx="1955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 algn="ctr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ｻｯﾊﾟﾘ酒造㈱</a:t>
            </a:r>
          </a:p>
        </p:txBody>
      </p:sp>
      <p:sp>
        <p:nvSpPr>
          <p:cNvPr id="25623" name="Rectangle 25"/>
          <p:cNvSpPr>
            <a:spLocks noChangeArrowheads="1"/>
          </p:cNvSpPr>
          <p:nvPr/>
        </p:nvSpPr>
        <p:spPr bwMode="auto">
          <a:xfrm>
            <a:off x="3052763" y="3124200"/>
            <a:ext cx="701675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 algn="ctr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40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28</a:t>
            </a:r>
            <a:r>
              <a:rPr lang="ja-JP" altLang="en-US" sz="2400">
                <a:latin typeface="HGS明朝E" panose="02020900000000000000" pitchFamily="18" charset="-128"/>
                <a:ea typeface="HGS明朝E" panose="02020900000000000000" pitchFamily="18" charset="-128"/>
              </a:rPr>
              <a:t>％</a:t>
            </a:r>
          </a:p>
        </p:txBody>
      </p:sp>
      <p:sp>
        <p:nvSpPr>
          <p:cNvPr id="25624" name="Rectangle 26"/>
          <p:cNvSpPr>
            <a:spLocks noChangeArrowheads="1"/>
          </p:cNvSpPr>
          <p:nvPr/>
        </p:nvSpPr>
        <p:spPr bwMode="auto">
          <a:xfrm>
            <a:off x="3052763" y="3871913"/>
            <a:ext cx="701675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 algn="ctr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40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25</a:t>
            </a:r>
            <a:r>
              <a:rPr lang="ja-JP" altLang="en-US" sz="2400">
                <a:latin typeface="HGS明朝E" panose="02020900000000000000" pitchFamily="18" charset="-128"/>
                <a:ea typeface="HGS明朝E" panose="02020900000000000000" pitchFamily="18" charset="-128"/>
              </a:rPr>
              <a:t>％</a:t>
            </a:r>
          </a:p>
        </p:txBody>
      </p:sp>
      <p:sp>
        <p:nvSpPr>
          <p:cNvPr id="25625" name="Rectangle 27"/>
          <p:cNvSpPr>
            <a:spLocks noChangeArrowheads="1"/>
          </p:cNvSpPr>
          <p:nvPr/>
        </p:nvSpPr>
        <p:spPr bwMode="auto">
          <a:xfrm>
            <a:off x="3857625" y="3871913"/>
            <a:ext cx="701675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 algn="ctr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40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22</a:t>
            </a:r>
            <a:r>
              <a:rPr lang="ja-JP" altLang="en-US" sz="2400">
                <a:latin typeface="HGS明朝E" panose="02020900000000000000" pitchFamily="18" charset="-128"/>
                <a:ea typeface="HGS明朝E" panose="02020900000000000000" pitchFamily="18" charset="-128"/>
              </a:rPr>
              <a:t>％</a:t>
            </a:r>
          </a:p>
        </p:txBody>
      </p:sp>
      <p:sp>
        <p:nvSpPr>
          <p:cNvPr id="25626" name="Rectangle 28"/>
          <p:cNvSpPr>
            <a:spLocks noChangeArrowheads="1"/>
          </p:cNvSpPr>
          <p:nvPr/>
        </p:nvSpPr>
        <p:spPr bwMode="auto">
          <a:xfrm>
            <a:off x="3857625" y="3124200"/>
            <a:ext cx="701675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 algn="ctr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40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60</a:t>
            </a:r>
            <a:r>
              <a:rPr lang="ja-JP" altLang="en-US" sz="2400">
                <a:latin typeface="HGS明朝E" panose="02020900000000000000" pitchFamily="18" charset="-128"/>
                <a:ea typeface="HGS明朝E" panose="02020900000000000000" pitchFamily="18" charset="-128"/>
              </a:rPr>
              <a:t>％</a:t>
            </a:r>
          </a:p>
        </p:txBody>
      </p:sp>
      <p:sp>
        <p:nvSpPr>
          <p:cNvPr id="25627" name="Rectangle 29"/>
          <p:cNvSpPr>
            <a:spLocks noChangeArrowheads="1"/>
          </p:cNvSpPr>
          <p:nvPr/>
        </p:nvSpPr>
        <p:spPr bwMode="auto">
          <a:xfrm>
            <a:off x="7070725" y="3124200"/>
            <a:ext cx="701675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 algn="ctr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40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28</a:t>
            </a:r>
            <a:r>
              <a:rPr lang="ja-JP" altLang="en-US" sz="2400">
                <a:latin typeface="HGS明朝E" panose="02020900000000000000" pitchFamily="18" charset="-128"/>
                <a:ea typeface="HGS明朝E" panose="02020900000000000000" pitchFamily="18" charset="-128"/>
              </a:rPr>
              <a:t>％</a:t>
            </a:r>
          </a:p>
        </p:txBody>
      </p:sp>
      <p:sp>
        <p:nvSpPr>
          <p:cNvPr id="25628" name="Rectangle 30"/>
          <p:cNvSpPr>
            <a:spLocks noChangeArrowheads="1"/>
          </p:cNvSpPr>
          <p:nvPr/>
        </p:nvSpPr>
        <p:spPr bwMode="auto">
          <a:xfrm>
            <a:off x="7070725" y="3871913"/>
            <a:ext cx="701675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 algn="ctr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40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19</a:t>
            </a:r>
            <a:r>
              <a:rPr lang="ja-JP" altLang="en-US" sz="2400">
                <a:latin typeface="HGS明朝E" panose="02020900000000000000" pitchFamily="18" charset="-128"/>
                <a:ea typeface="HGS明朝E" panose="02020900000000000000" pitchFamily="18" charset="-128"/>
              </a:rPr>
              <a:t>％</a:t>
            </a:r>
          </a:p>
        </p:txBody>
      </p:sp>
      <p:sp>
        <p:nvSpPr>
          <p:cNvPr id="25629" name="Rectangle 31"/>
          <p:cNvSpPr>
            <a:spLocks noChangeArrowheads="1"/>
          </p:cNvSpPr>
          <p:nvPr/>
        </p:nvSpPr>
        <p:spPr bwMode="auto">
          <a:xfrm>
            <a:off x="8061325" y="3871913"/>
            <a:ext cx="3048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 algn="ctr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400">
                <a:latin typeface="HGS明朝E" panose="02020900000000000000" pitchFamily="18" charset="-128"/>
                <a:ea typeface="HGS明朝E" panose="02020900000000000000" pitchFamily="18" charset="-128"/>
              </a:rPr>
              <a:t>－</a:t>
            </a:r>
          </a:p>
        </p:txBody>
      </p:sp>
      <p:sp>
        <p:nvSpPr>
          <p:cNvPr id="25630" name="Rectangle 32"/>
          <p:cNvSpPr>
            <a:spLocks noChangeArrowheads="1"/>
          </p:cNvSpPr>
          <p:nvPr/>
        </p:nvSpPr>
        <p:spPr bwMode="auto">
          <a:xfrm>
            <a:off x="7902575" y="3124200"/>
            <a:ext cx="701675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 algn="ctr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40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18</a:t>
            </a:r>
            <a:r>
              <a:rPr lang="ja-JP" altLang="en-US" sz="2400">
                <a:latin typeface="HGS明朝E" panose="02020900000000000000" pitchFamily="18" charset="-128"/>
                <a:ea typeface="HGS明朝E" panose="02020900000000000000" pitchFamily="18" charset="-128"/>
              </a:rPr>
              <a:t>％</a:t>
            </a:r>
          </a:p>
        </p:txBody>
      </p:sp>
      <p:sp>
        <p:nvSpPr>
          <p:cNvPr id="25631" name="Text Box 44"/>
          <p:cNvSpPr txBox="1">
            <a:spLocks noChangeArrowheads="1"/>
          </p:cNvSpPr>
          <p:nvPr/>
        </p:nvSpPr>
        <p:spPr bwMode="auto">
          <a:xfrm>
            <a:off x="7740650" y="0"/>
            <a:ext cx="1403350" cy="244475"/>
          </a:xfrm>
          <a:prstGeom prst="rect">
            <a:avLst/>
          </a:prstGeom>
          <a:solidFill>
            <a:srgbClr val="CC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ja-JP" altLang="en-US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テキスト</a:t>
            </a:r>
            <a:r>
              <a:rPr lang="en-US" altLang="ja-JP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P-44</a:t>
            </a:r>
            <a:endParaRPr lang="ja-JP" altLang="en-US" sz="1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220663" y="142875"/>
            <a:ext cx="4351337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TW" sz="360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【</a:t>
            </a:r>
            <a:r>
              <a:rPr lang="zh-TW" altLang="en-US" sz="360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事前情報</a:t>
            </a:r>
            <a:r>
              <a:rPr lang="ja-JP" altLang="en-US" sz="360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２</a:t>
            </a:r>
            <a:r>
              <a:rPr lang="en-US" altLang="zh-TW" sz="360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】</a:t>
            </a:r>
            <a:endParaRPr lang="ja-JP" altLang="en-US" sz="3600">
              <a:solidFill>
                <a:srgbClr val="FF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465138" y="949325"/>
            <a:ext cx="8283575" cy="97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江ノ島海水浴場における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          ＱＣ酒造の売上高の推移（7月度推移）</a:t>
            </a:r>
          </a:p>
        </p:txBody>
      </p:sp>
      <p:sp>
        <p:nvSpPr>
          <p:cNvPr id="26628" name="Line 4"/>
          <p:cNvSpPr>
            <a:spLocks noChangeShapeType="1"/>
          </p:cNvSpPr>
          <p:nvPr/>
        </p:nvSpPr>
        <p:spPr bwMode="auto">
          <a:xfrm>
            <a:off x="1973263" y="2360613"/>
            <a:ext cx="0" cy="34067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/>
          <a:p>
            <a:endParaRPr lang="ja-JP" altLang="en-US"/>
          </a:p>
        </p:txBody>
      </p:sp>
      <p:sp>
        <p:nvSpPr>
          <p:cNvPr id="26629" name="Line 5"/>
          <p:cNvSpPr>
            <a:spLocks noChangeShapeType="1"/>
          </p:cNvSpPr>
          <p:nvPr/>
        </p:nvSpPr>
        <p:spPr bwMode="auto">
          <a:xfrm>
            <a:off x="1973263" y="6129338"/>
            <a:ext cx="5573712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/>
          <a:p>
            <a:endParaRPr lang="ja-JP" altLang="en-US"/>
          </a:p>
        </p:txBody>
      </p:sp>
      <p:sp>
        <p:nvSpPr>
          <p:cNvPr id="26630" name="Line 6"/>
          <p:cNvSpPr>
            <a:spLocks noChangeShapeType="1"/>
          </p:cNvSpPr>
          <p:nvPr/>
        </p:nvSpPr>
        <p:spPr bwMode="auto">
          <a:xfrm>
            <a:off x="1973263" y="5397500"/>
            <a:ext cx="7143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/>
          <a:p>
            <a:endParaRPr lang="ja-JP" altLang="en-US"/>
          </a:p>
        </p:txBody>
      </p:sp>
      <p:sp>
        <p:nvSpPr>
          <p:cNvPr id="26631" name="Line 7"/>
          <p:cNvSpPr>
            <a:spLocks noChangeShapeType="1"/>
          </p:cNvSpPr>
          <p:nvPr/>
        </p:nvSpPr>
        <p:spPr bwMode="auto">
          <a:xfrm>
            <a:off x="1973263" y="4662488"/>
            <a:ext cx="7143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/>
          <a:p>
            <a:endParaRPr lang="ja-JP" altLang="en-US"/>
          </a:p>
        </p:txBody>
      </p:sp>
      <p:sp>
        <p:nvSpPr>
          <p:cNvPr id="26632" name="Line 8"/>
          <p:cNvSpPr>
            <a:spLocks noChangeShapeType="1"/>
          </p:cNvSpPr>
          <p:nvPr/>
        </p:nvSpPr>
        <p:spPr bwMode="auto">
          <a:xfrm>
            <a:off x="1973263" y="3192463"/>
            <a:ext cx="7143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/>
          <a:p>
            <a:endParaRPr lang="ja-JP" altLang="en-US"/>
          </a:p>
        </p:txBody>
      </p:sp>
      <p:sp>
        <p:nvSpPr>
          <p:cNvPr id="26633" name="Line 9"/>
          <p:cNvSpPr>
            <a:spLocks noChangeShapeType="1"/>
          </p:cNvSpPr>
          <p:nvPr/>
        </p:nvSpPr>
        <p:spPr bwMode="auto">
          <a:xfrm>
            <a:off x="1973263" y="3927475"/>
            <a:ext cx="7143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/>
          <a:p>
            <a:endParaRPr lang="ja-JP" altLang="en-US"/>
          </a:p>
        </p:txBody>
      </p:sp>
      <p:sp>
        <p:nvSpPr>
          <p:cNvPr id="26634" name="Line 10"/>
          <p:cNvSpPr>
            <a:spLocks noChangeShapeType="1"/>
          </p:cNvSpPr>
          <p:nvPr/>
        </p:nvSpPr>
        <p:spPr bwMode="auto">
          <a:xfrm>
            <a:off x="1973263" y="2459038"/>
            <a:ext cx="7143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/>
          <a:p>
            <a:endParaRPr lang="ja-JP" altLang="en-US"/>
          </a:p>
        </p:txBody>
      </p:sp>
      <p:sp>
        <p:nvSpPr>
          <p:cNvPr id="26635" name="Rectangle 11"/>
          <p:cNvSpPr>
            <a:spLocks noChangeArrowheads="1"/>
          </p:cNvSpPr>
          <p:nvPr/>
        </p:nvSpPr>
        <p:spPr bwMode="auto">
          <a:xfrm>
            <a:off x="1514475" y="2301875"/>
            <a:ext cx="37147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106</a:t>
            </a:r>
          </a:p>
        </p:txBody>
      </p:sp>
      <p:sp>
        <p:nvSpPr>
          <p:cNvPr id="26636" name="Rectangle 12"/>
          <p:cNvSpPr>
            <a:spLocks noChangeArrowheads="1"/>
          </p:cNvSpPr>
          <p:nvPr/>
        </p:nvSpPr>
        <p:spPr bwMode="auto">
          <a:xfrm>
            <a:off x="1514475" y="3051175"/>
            <a:ext cx="37147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104</a:t>
            </a:r>
          </a:p>
        </p:txBody>
      </p:sp>
      <p:sp>
        <p:nvSpPr>
          <p:cNvPr id="26637" name="Rectangle 13"/>
          <p:cNvSpPr>
            <a:spLocks noChangeArrowheads="1"/>
          </p:cNvSpPr>
          <p:nvPr/>
        </p:nvSpPr>
        <p:spPr bwMode="auto">
          <a:xfrm>
            <a:off x="1495425" y="3771900"/>
            <a:ext cx="37147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102</a:t>
            </a:r>
          </a:p>
        </p:txBody>
      </p:sp>
      <p:sp>
        <p:nvSpPr>
          <p:cNvPr id="26638" name="Rectangle 14"/>
          <p:cNvSpPr>
            <a:spLocks noChangeArrowheads="1"/>
          </p:cNvSpPr>
          <p:nvPr/>
        </p:nvSpPr>
        <p:spPr bwMode="auto">
          <a:xfrm>
            <a:off x="1476375" y="4491038"/>
            <a:ext cx="37147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100</a:t>
            </a:r>
          </a:p>
        </p:txBody>
      </p:sp>
      <p:sp>
        <p:nvSpPr>
          <p:cNvPr id="26639" name="Rectangle 15"/>
          <p:cNvSpPr>
            <a:spLocks noChangeArrowheads="1"/>
          </p:cNvSpPr>
          <p:nvPr/>
        </p:nvSpPr>
        <p:spPr bwMode="auto">
          <a:xfrm>
            <a:off x="1549400" y="5229225"/>
            <a:ext cx="247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98</a:t>
            </a:r>
          </a:p>
        </p:txBody>
      </p:sp>
      <p:sp>
        <p:nvSpPr>
          <p:cNvPr id="26640" name="Rectangle 16"/>
          <p:cNvSpPr>
            <a:spLocks noChangeArrowheads="1"/>
          </p:cNvSpPr>
          <p:nvPr/>
        </p:nvSpPr>
        <p:spPr bwMode="auto">
          <a:xfrm>
            <a:off x="1692275" y="5978525"/>
            <a:ext cx="12382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0</a:t>
            </a:r>
          </a:p>
        </p:txBody>
      </p:sp>
      <p:grpSp>
        <p:nvGrpSpPr>
          <p:cNvPr id="26641" name="Group 17"/>
          <p:cNvGrpSpPr>
            <a:grpSpLocks/>
          </p:cNvGrpSpPr>
          <p:nvPr/>
        </p:nvGrpSpPr>
        <p:grpSpPr bwMode="auto">
          <a:xfrm>
            <a:off x="1830388" y="5741988"/>
            <a:ext cx="273050" cy="131762"/>
            <a:chOff x="1412" y="3889"/>
            <a:chExt cx="150" cy="47"/>
          </a:xfrm>
        </p:grpSpPr>
        <p:sp>
          <p:nvSpPr>
            <p:cNvPr id="26670" name="Freeform 18"/>
            <p:cNvSpPr>
              <a:spLocks/>
            </p:cNvSpPr>
            <p:nvPr/>
          </p:nvSpPr>
          <p:spPr bwMode="auto">
            <a:xfrm>
              <a:off x="1412" y="3889"/>
              <a:ext cx="150" cy="18"/>
            </a:xfrm>
            <a:custGeom>
              <a:avLst/>
              <a:gdLst>
                <a:gd name="T0" fmla="*/ 0 w 126"/>
                <a:gd name="T1" fmla="*/ 0 h 41"/>
                <a:gd name="T2" fmla="*/ 46892 w 126"/>
                <a:gd name="T3" fmla="*/ 0 h 41"/>
                <a:gd name="T4" fmla="*/ 90057 w 126"/>
                <a:gd name="T5" fmla="*/ 0 h 41"/>
                <a:gd name="T6" fmla="*/ 135281 w 126"/>
                <a:gd name="T7" fmla="*/ 0 h 41"/>
                <a:gd name="T8" fmla="*/ 178817 w 126"/>
                <a:gd name="T9" fmla="*/ 0 h 41"/>
                <a:gd name="T10" fmla="*/ 225587 w 126"/>
                <a:gd name="T11" fmla="*/ 0 h 41"/>
                <a:gd name="T12" fmla="*/ 271719 w 126"/>
                <a:gd name="T13" fmla="*/ 0 h 4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6" h="41">
                  <a:moveTo>
                    <a:pt x="0" y="21"/>
                  </a:moveTo>
                  <a:cubicBezTo>
                    <a:pt x="7" y="13"/>
                    <a:pt x="14" y="6"/>
                    <a:pt x="21" y="3"/>
                  </a:cubicBezTo>
                  <a:cubicBezTo>
                    <a:pt x="28" y="0"/>
                    <a:pt x="35" y="0"/>
                    <a:pt x="42" y="3"/>
                  </a:cubicBezTo>
                  <a:cubicBezTo>
                    <a:pt x="49" y="6"/>
                    <a:pt x="56" y="15"/>
                    <a:pt x="63" y="21"/>
                  </a:cubicBezTo>
                  <a:cubicBezTo>
                    <a:pt x="70" y="27"/>
                    <a:pt x="76" y="35"/>
                    <a:pt x="83" y="38"/>
                  </a:cubicBezTo>
                  <a:cubicBezTo>
                    <a:pt x="90" y="41"/>
                    <a:pt x="98" y="41"/>
                    <a:pt x="105" y="38"/>
                  </a:cubicBezTo>
                  <a:cubicBezTo>
                    <a:pt x="112" y="35"/>
                    <a:pt x="119" y="28"/>
                    <a:pt x="126" y="21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671" name="Freeform 19"/>
            <p:cNvSpPr>
              <a:spLocks/>
            </p:cNvSpPr>
            <p:nvPr/>
          </p:nvSpPr>
          <p:spPr bwMode="auto">
            <a:xfrm>
              <a:off x="1412" y="3918"/>
              <a:ext cx="150" cy="18"/>
            </a:xfrm>
            <a:custGeom>
              <a:avLst/>
              <a:gdLst>
                <a:gd name="T0" fmla="*/ 0 w 126"/>
                <a:gd name="T1" fmla="*/ 0 h 41"/>
                <a:gd name="T2" fmla="*/ 46892 w 126"/>
                <a:gd name="T3" fmla="*/ 0 h 41"/>
                <a:gd name="T4" fmla="*/ 90057 w 126"/>
                <a:gd name="T5" fmla="*/ 0 h 41"/>
                <a:gd name="T6" fmla="*/ 135281 w 126"/>
                <a:gd name="T7" fmla="*/ 0 h 41"/>
                <a:gd name="T8" fmla="*/ 178817 w 126"/>
                <a:gd name="T9" fmla="*/ 0 h 41"/>
                <a:gd name="T10" fmla="*/ 225587 w 126"/>
                <a:gd name="T11" fmla="*/ 0 h 41"/>
                <a:gd name="T12" fmla="*/ 271719 w 126"/>
                <a:gd name="T13" fmla="*/ 0 h 4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6" h="41">
                  <a:moveTo>
                    <a:pt x="0" y="21"/>
                  </a:moveTo>
                  <a:cubicBezTo>
                    <a:pt x="7" y="13"/>
                    <a:pt x="14" y="6"/>
                    <a:pt x="21" y="3"/>
                  </a:cubicBezTo>
                  <a:cubicBezTo>
                    <a:pt x="28" y="0"/>
                    <a:pt x="35" y="0"/>
                    <a:pt x="42" y="3"/>
                  </a:cubicBezTo>
                  <a:cubicBezTo>
                    <a:pt x="49" y="6"/>
                    <a:pt x="56" y="15"/>
                    <a:pt x="63" y="21"/>
                  </a:cubicBezTo>
                  <a:cubicBezTo>
                    <a:pt x="70" y="27"/>
                    <a:pt x="76" y="35"/>
                    <a:pt x="83" y="38"/>
                  </a:cubicBezTo>
                  <a:cubicBezTo>
                    <a:pt x="90" y="41"/>
                    <a:pt x="98" y="41"/>
                    <a:pt x="105" y="38"/>
                  </a:cubicBezTo>
                  <a:cubicBezTo>
                    <a:pt x="112" y="35"/>
                    <a:pt x="119" y="28"/>
                    <a:pt x="126" y="21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26642" name="Line 20"/>
          <p:cNvSpPr>
            <a:spLocks noChangeShapeType="1"/>
          </p:cNvSpPr>
          <p:nvPr/>
        </p:nvSpPr>
        <p:spPr bwMode="auto">
          <a:xfrm flipV="1">
            <a:off x="1973263" y="5867400"/>
            <a:ext cx="0" cy="2619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/>
          <a:p>
            <a:endParaRPr lang="ja-JP" altLang="en-US"/>
          </a:p>
        </p:txBody>
      </p:sp>
      <p:sp>
        <p:nvSpPr>
          <p:cNvPr id="26643" name="Line 21"/>
          <p:cNvSpPr>
            <a:spLocks noChangeShapeType="1"/>
          </p:cNvSpPr>
          <p:nvPr/>
        </p:nvSpPr>
        <p:spPr bwMode="auto">
          <a:xfrm flipV="1">
            <a:off x="2695575" y="6064250"/>
            <a:ext cx="0" cy="650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/>
          <a:p>
            <a:endParaRPr lang="ja-JP" altLang="en-US"/>
          </a:p>
        </p:txBody>
      </p:sp>
      <p:sp>
        <p:nvSpPr>
          <p:cNvPr id="26644" name="Line 22"/>
          <p:cNvSpPr>
            <a:spLocks noChangeShapeType="1"/>
          </p:cNvSpPr>
          <p:nvPr/>
        </p:nvSpPr>
        <p:spPr bwMode="auto">
          <a:xfrm flipV="1">
            <a:off x="3709988" y="6064250"/>
            <a:ext cx="0" cy="650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/>
          <a:p>
            <a:endParaRPr lang="ja-JP" altLang="en-US"/>
          </a:p>
        </p:txBody>
      </p:sp>
      <p:sp>
        <p:nvSpPr>
          <p:cNvPr id="26645" name="Line 23"/>
          <p:cNvSpPr>
            <a:spLocks noChangeShapeType="1"/>
          </p:cNvSpPr>
          <p:nvPr/>
        </p:nvSpPr>
        <p:spPr bwMode="auto">
          <a:xfrm flipV="1">
            <a:off x="4722813" y="6064250"/>
            <a:ext cx="0" cy="650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/>
          <a:p>
            <a:endParaRPr lang="ja-JP" altLang="en-US"/>
          </a:p>
        </p:txBody>
      </p:sp>
      <p:sp>
        <p:nvSpPr>
          <p:cNvPr id="26646" name="Line 24"/>
          <p:cNvSpPr>
            <a:spLocks noChangeShapeType="1"/>
          </p:cNvSpPr>
          <p:nvPr/>
        </p:nvSpPr>
        <p:spPr bwMode="auto">
          <a:xfrm flipV="1">
            <a:off x="5737225" y="6064250"/>
            <a:ext cx="0" cy="650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/>
          <a:p>
            <a:endParaRPr lang="ja-JP" altLang="en-US"/>
          </a:p>
        </p:txBody>
      </p:sp>
      <p:sp>
        <p:nvSpPr>
          <p:cNvPr id="26647" name="Line 25"/>
          <p:cNvSpPr>
            <a:spLocks noChangeShapeType="1"/>
          </p:cNvSpPr>
          <p:nvPr/>
        </p:nvSpPr>
        <p:spPr bwMode="auto">
          <a:xfrm flipV="1">
            <a:off x="6750050" y="6064250"/>
            <a:ext cx="0" cy="650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/>
          <a:p>
            <a:endParaRPr lang="ja-JP" altLang="en-US"/>
          </a:p>
        </p:txBody>
      </p:sp>
      <p:sp>
        <p:nvSpPr>
          <p:cNvPr id="26648" name="Oval 26"/>
          <p:cNvSpPr>
            <a:spLocks noChangeArrowheads="1"/>
          </p:cNvSpPr>
          <p:nvPr/>
        </p:nvSpPr>
        <p:spPr bwMode="auto">
          <a:xfrm>
            <a:off x="2609850" y="4584700"/>
            <a:ext cx="144463" cy="131763"/>
          </a:xfrm>
          <a:prstGeom prst="ellipse">
            <a:avLst/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1600">
              <a:ea typeface="HG丸ｺﾞｼｯｸM-PRO" panose="020F0600000000000000" pitchFamily="50" charset="-128"/>
            </a:endParaRPr>
          </a:p>
        </p:txBody>
      </p:sp>
      <p:sp>
        <p:nvSpPr>
          <p:cNvPr id="26649" name="Oval 27"/>
          <p:cNvSpPr>
            <a:spLocks noChangeArrowheads="1"/>
          </p:cNvSpPr>
          <p:nvPr/>
        </p:nvSpPr>
        <p:spPr bwMode="auto">
          <a:xfrm>
            <a:off x="3622675" y="3849688"/>
            <a:ext cx="146050" cy="131762"/>
          </a:xfrm>
          <a:prstGeom prst="ellipse">
            <a:avLst/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1600">
              <a:ea typeface="HG丸ｺﾞｼｯｸM-PRO" panose="020F0600000000000000" pitchFamily="50" charset="-128"/>
            </a:endParaRPr>
          </a:p>
        </p:txBody>
      </p:sp>
      <p:sp>
        <p:nvSpPr>
          <p:cNvPr id="26650" name="Oval 28"/>
          <p:cNvSpPr>
            <a:spLocks noChangeArrowheads="1"/>
          </p:cNvSpPr>
          <p:nvPr/>
        </p:nvSpPr>
        <p:spPr bwMode="auto">
          <a:xfrm>
            <a:off x="4651375" y="3497263"/>
            <a:ext cx="146050" cy="131762"/>
          </a:xfrm>
          <a:prstGeom prst="ellipse">
            <a:avLst/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1600">
              <a:ea typeface="HG丸ｺﾞｼｯｸM-PRO" panose="020F0600000000000000" pitchFamily="50" charset="-128"/>
            </a:endParaRPr>
          </a:p>
        </p:txBody>
      </p:sp>
      <p:sp>
        <p:nvSpPr>
          <p:cNvPr id="26651" name="Oval 29"/>
          <p:cNvSpPr>
            <a:spLocks noChangeArrowheads="1"/>
          </p:cNvSpPr>
          <p:nvPr/>
        </p:nvSpPr>
        <p:spPr bwMode="auto">
          <a:xfrm>
            <a:off x="5665788" y="3849688"/>
            <a:ext cx="144462" cy="131762"/>
          </a:xfrm>
          <a:prstGeom prst="ellipse">
            <a:avLst/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1600">
              <a:ea typeface="HG丸ｺﾞｼｯｸM-PRO" panose="020F0600000000000000" pitchFamily="50" charset="-128"/>
            </a:endParaRPr>
          </a:p>
        </p:txBody>
      </p:sp>
      <p:sp>
        <p:nvSpPr>
          <p:cNvPr id="26652" name="Oval 30"/>
          <p:cNvSpPr>
            <a:spLocks noChangeArrowheads="1"/>
          </p:cNvSpPr>
          <p:nvPr/>
        </p:nvSpPr>
        <p:spPr bwMode="auto">
          <a:xfrm>
            <a:off x="6664325" y="5329238"/>
            <a:ext cx="144463" cy="131762"/>
          </a:xfrm>
          <a:prstGeom prst="ellipse">
            <a:avLst/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1600">
              <a:ea typeface="HG丸ｺﾞｼｯｸM-PRO" panose="020F0600000000000000" pitchFamily="50" charset="-128"/>
            </a:endParaRPr>
          </a:p>
        </p:txBody>
      </p:sp>
      <p:sp>
        <p:nvSpPr>
          <p:cNvPr id="26653" name="Line 31"/>
          <p:cNvSpPr>
            <a:spLocks noChangeShapeType="1"/>
          </p:cNvSpPr>
          <p:nvPr/>
        </p:nvSpPr>
        <p:spPr bwMode="auto">
          <a:xfrm flipV="1">
            <a:off x="2695575" y="3902075"/>
            <a:ext cx="1014413" cy="7191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/>
          <a:p>
            <a:endParaRPr lang="ja-JP" altLang="en-US"/>
          </a:p>
        </p:txBody>
      </p:sp>
      <p:sp>
        <p:nvSpPr>
          <p:cNvPr id="26654" name="Line 32"/>
          <p:cNvSpPr>
            <a:spLocks noChangeShapeType="1"/>
          </p:cNvSpPr>
          <p:nvPr/>
        </p:nvSpPr>
        <p:spPr bwMode="auto">
          <a:xfrm flipV="1">
            <a:off x="3709988" y="3573463"/>
            <a:ext cx="1012825" cy="32861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/>
          <a:p>
            <a:endParaRPr lang="ja-JP" altLang="en-US"/>
          </a:p>
        </p:txBody>
      </p:sp>
      <p:sp>
        <p:nvSpPr>
          <p:cNvPr id="26655" name="Line 33"/>
          <p:cNvSpPr>
            <a:spLocks noChangeShapeType="1"/>
          </p:cNvSpPr>
          <p:nvPr/>
        </p:nvSpPr>
        <p:spPr bwMode="auto">
          <a:xfrm>
            <a:off x="4722813" y="3573463"/>
            <a:ext cx="1014412" cy="32861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/>
          <a:p>
            <a:endParaRPr lang="ja-JP" altLang="en-US"/>
          </a:p>
        </p:txBody>
      </p:sp>
      <p:sp>
        <p:nvSpPr>
          <p:cNvPr id="26656" name="Line 34"/>
          <p:cNvSpPr>
            <a:spLocks noChangeShapeType="1"/>
          </p:cNvSpPr>
          <p:nvPr/>
        </p:nvSpPr>
        <p:spPr bwMode="auto">
          <a:xfrm>
            <a:off x="5737225" y="3902075"/>
            <a:ext cx="1012825" cy="15081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/>
          <a:p>
            <a:endParaRPr lang="ja-JP" altLang="en-US"/>
          </a:p>
        </p:txBody>
      </p:sp>
      <p:sp>
        <p:nvSpPr>
          <p:cNvPr id="26657" name="Rectangle 35"/>
          <p:cNvSpPr>
            <a:spLocks noChangeArrowheads="1"/>
          </p:cNvSpPr>
          <p:nvPr/>
        </p:nvSpPr>
        <p:spPr bwMode="auto">
          <a:xfrm>
            <a:off x="6359525" y="6165850"/>
            <a:ext cx="72072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180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N</a:t>
            </a:r>
            <a:r>
              <a:rPr lang="ja-JP" altLang="en-US" sz="180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年</a:t>
            </a:r>
          </a:p>
        </p:txBody>
      </p:sp>
      <p:sp>
        <p:nvSpPr>
          <p:cNvPr id="26658" name="Rectangle 36"/>
          <p:cNvSpPr>
            <a:spLocks noChangeArrowheads="1"/>
          </p:cNvSpPr>
          <p:nvPr/>
        </p:nvSpPr>
        <p:spPr bwMode="auto">
          <a:xfrm>
            <a:off x="5318125" y="6165850"/>
            <a:ext cx="72072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180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N-1</a:t>
            </a:r>
            <a:r>
              <a:rPr lang="ja-JP" altLang="en-US" sz="180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年</a:t>
            </a:r>
          </a:p>
        </p:txBody>
      </p:sp>
      <p:sp>
        <p:nvSpPr>
          <p:cNvPr id="26659" name="Rectangle 37"/>
          <p:cNvSpPr>
            <a:spLocks noChangeArrowheads="1"/>
          </p:cNvSpPr>
          <p:nvPr/>
        </p:nvSpPr>
        <p:spPr bwMode="auto">
          <a:xfrm>
            <a:off x="4360863" y="6165850"/>
            <a:ext cx="72072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180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N-2</a:t>
            </a:r>
            <a:r>
              <a:rPr lang="ja-JP" altLang="en-US" sz="180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年</a:t>
            </a:r>
          </a:p>
        </p:txBody>
      </p:sp>
      <p:sp>
        <p:nvSpPr>
          <p:cNvPr id="26660" name="Rectangle 38"/>
          <p:cNvSpPr>
            <a:spLocks noChangeArrowheads="1"/>
          </p:cNvSpPr>
          <p:nvPr/>
        </p:nvSpPr>
        <p:spPr bwMode="auto">
          <a:xfrm>
            <a:off x="3348038" y="6172200"/>
            <a:ext cx="72072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180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N-3</a:t>
            </a:r>
            <a:r>
              <a:rPr lang="ja-JP" altLang="en-US" sz="180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年</a:t>
            </a:r>
          </a:p>
        </p:txBody>
      </p:sp>
      <p:sp>
        <p:nvSpPr>
          <p:cNvPr id="26661" name="Rectangle 39"/>
          <p:cNvSpPr>
            <a:spLocks noChangeArrowheads="1"/>
          </p:cNvSpPr>
          <p:nvPr/>
        </p:nvSpPr>
        <p:spPr bwMode="auto">
          <a:xfrm>
            <a:off x="1979613" y="6173788"/>
            <a:ext cx="141287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180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N-4</a:t>
            </a:r>
            <a:r>
              <a:rPr lang="ja-JP" altLang="en-US" sz="180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年</a:t>
            </a:r>
          </a:p>
        </p:txBody>
      </p:sp>
      <p:sp>
        <p:nvSpPr>
          <p:cNvPr id="26662" name="Rectangle 40"/>
          <p:cNvSpPr>
            <a:spLocks noChangeArrowheads="1"/>
          </p:cNvSpPr>
          <p:nvPr/>
        </p:nvSpPr>
        <p:spPr bwMode="auto">
          <a:xfrm>
            <a:off x="1654175" y="2085975"/>
            <a:ext cx="223838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(%)</a:t>
            </a:r>
          </a:p>
        </p:txBody>
      </p:sp>
      <p:sp>
        <p:nvSpPr>
          <p:cNvPr id="26663" name="Line 44"/>
          <p:cNvSpPr>
            <a:spLocks noChangeShapeType="1"/>
          </p:cNvSpPr>
          <p:nvPr/>
        </p:nvSpPr>
        <p:spPr bwMode="auto">
          <a:xfrm>
            <a:off x="2700338" y="4652963"/>
            <a:ext cx="4679950" cy="0"/>
          </a:xfrm>
          <a:prstGeom prst="line">
            <a:avLst/>
          </a:prstGeom>
          <a:noFill/>
          <a:ln w="19050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/>
          </a:p>
        </p:txBody>
      </p:sp>
      <p:sp>
        <p:nvSpPr>
          <p:cNvPr id="26664" name="Text Box 45"/>
          <p:cNvSpPr txBox="1">
            <a:spLocks noChangeArrowheads="1"/>
          </p:cNvSpPr>
          <p:nvPr/>
        </p:nvSpPr>
        <p:spPr bwMode="auto">
          <a:xfrm>
            <a:off x="2195513" y="4724400"/>
            <a:ext cx="9350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40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</a:t>
            </a:r>
            <a:r>
              <a:rPr lang="en-US" altLang="ja-JP" sz="140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100</a:t>
            </a:r>
            <a:r>
              <a:rPr lang="ja-JP" altLang="en-US" sz="140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</a:t>
            </a:r>
          </a:p>
        </p:txBody>
      </p:sp>
      <p:sp>
        <p:nvSpPr>
          <p:cNvPr id="26665" name="Text Box 46"/>
          <p:cNvSpPr txBox="1">
            <a:spLocks noChangeArrowheads="1"/>
          </p:cNvSpPr>
          <p:nvPr/>
        </p:nvSpPr>
        <p:spPr bwMode="auto">
          <a:xfrm>
            <a:off x="3132138" y="3500438"/>
            <a:ext cx="9350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40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</a:t>
            </a:r>
            <a:r>
              <a:rPr lang="en-US" altLang="ja-JP" sz="140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102</a:t>
            </a:r>
            <a:r>
              <a:rPr lang="ja-JP" altLang="en-US" sz="140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</a:t>
            </a:r>
          </a:p>
        </p:txBody>
      </p:sp>
      <p:sp>
        <p:nvSpPr>
          <p:cNvPr id="26666" name="Text Box 47"/>
          <p:cNvSpPr txBox="1">
            <a:spLocks noChangeArrowheads="1"/>
          </p:cNvSpPr>
          <p:nvPr/>
        </p:nvSpPr>
        <p:spPr bwMode="auto">
          <a:xfrm>
            <a:off x="4284663" y="3141663"/>
            <a:ext cx="9350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40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</a:t>
            </a:r>
            <a:r>
              <a:rPr lang="en-US" altLang="ja-JP" sz="140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103</a:t>
            </a:r>
            <a:r>
              <a:rPr lang="ja-JP" altLang="en-US" sz="140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</a:t>
            </a:r>
          </a:p>
        </p:txBody>
      </p:sp>
      <p:sp>
        <p:nvSpPr>
          <p:cNvPr id="26667" name="Text Box 48"/>
          <p:cNvSpPr txBox="1">
            <a:spLocks noChangeArrowheads="1"/>
          </p:cNvSpPr>
          <p:nvPr/>
        </p:nvSpPr>
        <p:spPr bwMode="auto">
          <a:xfrm>
            <a:off x="5364163" y="3500438"/>
            <a:ext cx="9350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40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</a:t>
            </a:r>
            <a:r>
              <a:rPr lang="en-US" altLang="ja-JP" sz="140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102</a:t>
            </a:r>
            <a:r>
              <a:rPr lang="ja-JP" altLang="en-US" sz="140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</a:t>
            </a:r>
          </a:p>
        </p:txBody>
      </p:sp>
      <p:sp>
        <p:nvSpPr>
          <p:cNvPr id="26668" name="Text Box 49"/>
          <p:cNvSpPr txBox="1">
            <a:spLocks noChangeArrowheads="1"/>
          </p:cNvSpPr>
          <p:nvPr/>
        </p:nvSpPr>
        <p:spPr bwMode="auto">
          <a:xfrm>
            <a:off x="6588125" y="5013325"/>
            <a:ext cx="8032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40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</a:t>
            </a:r>
            <a:r>
              <a:rPr lang="en-US" altLang="ja-JP" sz="140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98</a:t>
            </a:r>
            <a:r>
              <a:rPr lang="ja-JP" altLang="en-US" sz="140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</a:t>
            </a:r>
          </a:p>
        </p:txBody>
      </p:sp>
      <p:sp>
        <p:nvSpPr>
          <p:cNvPr id="26669" name="Text Box 44"/>
          <p:cNvSpPr txBox="1">
            <a:spLocks noChangeArrowheads="1"/>
          </p:cNvSpPr>
          <p:nvPr/>
        </p:nvSpPr>
        <p:spPr bwMode="auto">
          <a:xfrm>
            <a:off x="7740650" y="0"/>
            <a:ext cx="1403350" cy="244475"/>
          </a:xfrm>
          <a:prstGeom prst="rect">
            <a:avLst/>
          </a:prstGeom>
          <a:solidFill>
            <a:srgbClr val="CC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ja-JP" altLang="en-US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テキスト</a:t>
            </a:r>
            <a:r>
              <a:rPr lang="en-US" altLang="ja-JP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P-44</a:t>
            </a:r>
            <a:endParaRPr lang="ja-JP" altLang="en-US" sz="1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220663" y="136525"/>
            <a:ext cx="4351337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TW" sz="360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【</a:t>
            </a:r>
            <a:r>
              <a:rPr lang="zh-TW" altLang="en-US" sz="360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事前情報</a:t>
            </a:r>
            <a:r>
              <a:rPr lang="ja-JP" altLang="en-US" sz="360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３</a:t>
            </a:r>
            <a:r>
              <a:rPr lang="en-US" altLang="zh-TW" sz="360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】</a:t>
            </a:r>
            <a:endParaRPr lang="ja-JP" altLang="en-US" sz="3600">
              <a:solidFill>
                <a:srgbClr val="FF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762000" y="854075"/>
            <a:ext cx="8077200" cy="97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江ノ島海水浴場レイアウト図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           ＆クズカゴの中の空き缶・空き瓶数</a:t>
            </a: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152400" y="1893888"/>
            <a:ext cx="2362200" cy="1077912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36000" tIns="72000" rIns="36000" bIns="72000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30000"/>
              </a:spcBef>
              <a:buFontTx/>
              <a:buNone/>
            </a:pPr>
            <a:r>
              <a:rPr lang="ja-JP" altLang="en-US" sz="120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□　自動販売機設置場所</a:t>
            </a:r>
          </a:p>
          <a:p>
            <a:pPr eaLnBrk="1" hangingPunct="1">
              <a:spcBef>
                <a:spcPct val="30000"/>
              </a:spcBef>
              <a:buFontTx/>
              <a:buNone/>
            </a:pPr>
            <a:r>
              <a:rPr lang="ja-JP" altLang="en-US" sz="120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◎　　 クズカゴ設置場所</a:t>
            </a:r>
          </a:p>
          <a:p>
            <a:pPr eaLnBrk="1" hangingPunct="1">
              <a:spcBef>
                <a:spcPct val="30000"/>
              </a:spcBef>
              <a:buFontTx/>
              <a:buNone/>
            </a:pPr>
            <a:r>
              <a:rPr lang="ja-JP" altLang="en-US" sz="120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(　)    空き缶･瓶の本数</a:t>
            </a:r>
          </a:p>
          <a:p>
            <a:pPr eaLnBrk="1" hangingPunct="1">
              <a:spcBef>
                <a:spcPct val="30000"/>
              </a:spcBef>
              <a:buFontTx/>
              <a:buNone/>
            </a:pPr>
            <a:r>
              <a:rPr lang="ja-JP" altLang="en-US" sz="120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（調査日：</a:t>
            </a:r>
            <a:r>
              <a:rPr lang="en-US" altLang="ja-JP" sz="120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N</a:t>
            </a:r>
            <a:r>
              <a:rPr lang="ja-JP" altLang="en-US" sz="120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年7/4～7/6）　</a:t>
            </a:r>
          </a:p>
        </p:txBody>
      </p:sp>
      <p:grpSp>
        <p:nvGrpSpPr>
          <p:cNvPr id="27653" name="Group 5"/>
          <p:cNvGrpSpPr>
            <a:grpSpLocks/>
          </p:cNvGrpSpPr>
          <p:nvPr/>
        </p:nvGrpSpPr>
        <p:grpSpPr bwMode="auto">
          <a:xfrm>
            <a:off x="1601788" y="2798763"/>
            <a:ext cx="6705600" cy="1169987"/>
            <a:chOff x="867" y="1565"/>
            <a:chExt cx="4395" cy="737"/>
          </a:xfrm>
        </p:grpSpPr>
        <p:grpSp>
          <p:nvGrpSpPr>
            <p:cNvPr id="27782" name="Group 6"/>
            <p:cNvGrpSpPr>
              <a:grpSpLocks/>
            </p:cNvGrpSpPr>
            <p:nvPr/>
          </p:nvGrpSpPr>
          <p:grpSpPr bwMode="auto">
            <a:xfrm>
              <a:off x="867" y="2047"/>
              <a:ext cx="4395" cy="255"/>
              <a:chOff x="867" y="2018"/>
              <a:chExt cx="4395" cy="255"/>
            </a:xfrm>
          </p:grpSpPr>
          <p:grpSp>
            <p:nvGrpSpPr>
              <p:cNvPr id="27792" name="Group 7"/>
              <p:cNvGrpSpPr>
                <a:grpSpLocks/>
              </p:cNvGrpSpPr>
              <p:nvPr/>
            </p:nvGrpSpPr>
            <p:grpSpPr bwMode="auto">
              <a:xfrm>
                <a:off x="867" y="2018"/>
                <a:ext cx="766" cy="255"/>
                <a:chOff x="1037" y="2018"/>
                <a:chExt cx="766" cy="255"/>
              </a:xfrm>
            </p:grpSpPr>
            <p:sp>
              <p:nvSpPr>
                <p:cNvPr id="27804" name="Line 8"/>
                <p:cNvSpPr>
                  <a:spLocks noChangeShapeType="1"/>
                </p:cNvSpPr>
                <p:nvPr/>
              </p:nvSpPr>
              <p:spPr bwMode="auto">
                <a:xfrm>
                  <a:off x="1037" y="2018"/>
                  <a:ext cx="766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>
                  <a:sp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7805" name="Line 9"/>
                <p:cNvSpPr>
                  <a:spLocks noChangeShapeType="1"/>
                </p:cNvSpPr>
                <p:nvPr/>
              </p:nvSpPr>
              <p:spPr bwMode="auto">
                <a:xfrm>
                  <a:off x="1803" y="2018"/>
                  <a:ext cx="0" cy="255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>
                  <a:spAutoFit/>
                </a:bodyPr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7793" name="Group 10"/>
              <p:cNvGrpSpPr>
                <a:grpSpLocks/>
              </p:cNvGrpSpPr>
              <p:nvPr/>
            </p:nvGrpSpPr>
            <p:grpSpPr bwMode="auto">
              <a:xfrm>
                <a:off x="2076" y="2018"/>
                <a:ext cx="766" cy="255"/>
                <a:chOff x="2171" y="2018"/>
                <a:chExt cx="766" cy="255"/>
              </a:xfrm>
            </p:grpSpPr>
            <p:sp>
              <p:nvSpPr>
                <p:cNvPr id="27801" name="Line 11"/>
                <p:cNvSpPr>
                  <a:spLocks noChangeShapeType="1"/>
                </p:cNvSpPr>
                <p:nvPr/>
              </p:nvSpPr>
              <p:spPr bwMode="auto">
                <a:xfrm>
                  <a:off x="2171" y="2018"/>
                  <a:ext cx="0" cy="255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>
                  <a:sp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7802" name="Line 12"/>
                <p:cNvSpPr>
                  <a:spLocks noChangeShapeType="1"/>
                </p:cNvSpPr>
                <p:nvPr/>
              </p:nvSpPr>
              <p:spPr bwMode="auto">
                <a:xfrm>
                  <a:off x="2171" y="2018"/>
                  <a:ext cx="766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>
                  <a:sp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7803" name="Line 13"/>
                <p:cNvSpPr>
                  <a:spLocks noChangeShapeType="1"/>
                </p:cNvSpPr>
                <p:nvPr/>
              </p:nvSpPr>
              <p:spPr bwMode="auto">
                <a:xfrm>
                  <a:off x="2937" y="2018"/>
                  <a:ext cx="0" cy="255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>
                  <a:spAutoFit/>
                </a:bodyPr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7794" name="Group 14"/>
              <p:cNvGrpSpPr>
                <a:grpSpLocks/>
              </p:cNvGrpSpPr>
              <p:nvPr/>
            </p:nvGrpSpPr>
            <p:grpSpPr bwMode="auto">
              <a:xfrm>
                <a:off x="3286" y="2018"/>
                <a:ext cx="766" cy="255"/>
                <a:chOff x="2171" y="2018"/>
                <a:chExt cx="766" cy="255"/>
              </a:xfrm>
            </p:grpSpPr>
            <p:sp>
              <p:nvSpPr>
                <p:cNvPr id="27798" name="Line 15"/>
                <p:cNvSpPr>
                  <a:spLocks noChangeShapeType="1"/>
                </p:cNvSpPr>
                <p:nvPr/>
              </p:nvSpPr>
              <p:spPr bwMode="auto">
                <a:xfrm>
                  <a:off x="2171" y="2018"/>
                  <a:ext cx="0" cy="255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>
                  <a:sp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7799" name="Line 16"/>
                <p:cNvSpPr>
                  <a:spLocks noChangeShapeType="1"/>
                </p:cNvSpPr>
                <p:nvPr/>
              </p:nvSpPr>
              <p:spPr bwMode="auto">
                <a:xfrm>
                  <a:off x="2171" y="2018"/>
                  <a:ext cx="766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>
                  <a:sp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7800" name="Line 17"/>
                <p:cNvSpPr>
                  <a:spLocks noChangeShapeType="1"/>
                </p:cNvSpPr>
                <p:nvPr/>
              </p:nvSpPr>
              <p:spPr bwMode="auto">
                <a:xfrm>
                  <a:off x="2937" y="2018"/>
                  <a:ext cx="0" cy="255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>
                  <a:spAutoFit/>
                </a:bodyPr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7795" name="Group 18"/>
              <p:cNvGrpSpPr>
                <a:grpSpLocks/>
              </p:cNvGrpSpPr>
              <p:nvPr/>
            </p:nvGrpSpPr>
            <p:grpSpPr bwMode="auto">
              <a:xfrm flipH="1">
                <a:off x="4496" y="2018"/>
                <a:ext cx="766" cy="255"/>
                <a:chOff x="1037" y="2018"/>
                <a:chExt cx="766" cy="255"/>
              </a:xfrm>
            </p:grpSpPr>
            <p:sp>
              <p:nvSpPr>
                <p:cNvPr id="27796" name="Line 19"/>
                <p:cNvSpPr>
                  <a:spLocks noChangeShapeType="1"/>
                </p:cNvSpPr>
                <p:nvPr/>
              </p:nvSpPr>
              <p:spPr bwMode="auto">
                <a:xfrm>
                  <a:off x="1037" y="2018"/>
                  <a:ext cx="766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>
                  <a:sp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7797" name="Line 20"/>
                <p:cNvSpPr>
                  <a:spLocks noChangeShapeType="1"/>
                </p:cNvSpPr>
                <p:nvPr/>
              </p:nvSpPr>
              <p:spPr bwMode="auto">
                <a:xfrm>
                  <a:off x="1803" y="2018"/>
                  <a:ext cx="0" cy="255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0" tIns="0" rIns="0" bIns="0" anchor="ctr">
                  <a:spAutoFit/>
                </a:bodyPr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7783" name="Line 21"/>
            <p:cNvSpPr>
              <a:spLocks noChangeShapeType="1"/>
            </p:cNvSpPr>
            <p:nvPr/>
          </p:nvSpPr>
          <p:spPr bwMode="auto">
            <a:xfrm rot="10800000">
              <a:off x="3286" y="1820"/>
              <a:ext cx="197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27784" name="Line 22"/>
            <p:cNvSpPr>
              <a:spLocks noChangeShapeType="1"/>
            </p:cNvSpPr>
            <p:nvPr/>
          </p:nvSpPr>
          <p:spPr bwMode="auto">
            <a:xfrm rot="10800000">
              <a:off x="3286" y="1565"/>
              <a:ext cx="0" cy="25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endParaRPr lang="ja-JP" altLang="en-US"/>
            </a:p>
          </p:txBody>
        </p:sp>
        <p:grpSp>
          <p:nvGrpSpPr>
            <p:cNvPr id="27785" name="Group 23"/>
            <p:cNvGrpSpPr>
              <a:grpSpLocks/>
            </p:cNvGrpSpPr>
            <p:nvPr/>
          </p:nvGrpSpPr>
          <p:grpSpPr bwMode="auto">
            <a:xfrm rot="10800000">
              <a:off x="2077" y="1565"/>
              <a:ext cx="766" cy="255"/>
              <a:chOff x="2171" y="2018"/>
              <a:chExt cx="766" cy="255"/>
            </a:xfrm>
          </p:grpSpPr>
          <p:sp>
            <p:nvSpPr>
              <p:cNvPr id="27789" name="Line 24"/>
              <p:cNvSpPr>
                <a:spLocks noChangeShapeType="1"/>
              </p:cNvSpPr>
              <p:nvPr/>
            </p:nvSpPr>
            <p:spPr bwMode="auto">
              <a:xfrm>
                <a:off x="2171" y="2018"/>
                <a:ext cx="0" cy="25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27790" name="Line 25"/>
              <p:cNvSpPr>
                <a:spLocks noChangeShapeType="1"/>
              </p:cNvSpPr>
              <p:nvPr/>
            </p:nvSpPr>
            <p:spPr bwMode="auto">
              <a:xfrm>
                <a:off x="2171" y="2018"/>
                <a:ext cx="766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27791" name="Line 26"/>
              <p:cNvSpPr>
                <a:spLocks noChangeShapeType="1"/>
              </p:cNvSpPr>
              <p:nvPr/>
            </p:nvSpPr>
            <p:spPr bwMode="auto">
              <a:xfrm>
                <a:off x="2937" y="2018"/>
                <a:ext cx="0" cy="25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>
                <a:sp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27786" name="Group 27"/>
            <p:cNvGrpSpPr>
              <a:grpSpLocks/>
            </p:cNvGrpSpPr>
            <p:nvPr/>
          </p:nvGrpSpPr>
          <p:grpSpPr bwMode="auto">
            <a:xfrm rot="10800000" flipH="1">
              <a:off x="867" y="1565"/>
              <a:ext cx="766" cy="255"/>
              <a:chOff x="1037" y="2018"/>
              <a:chExt cx="766" cy="255"/>
            </a:xfrm>
          </p:grpSpPr>
          <p:sp>
            <p:nvSpPr>
              <p:cNvPr id="27787" name="Line 28"/>
              <p:cNvSpPr>
                <a:spLocks noChangeShapeType="1"/>
              </p:cNvSpPr>
              <p:nvPr/>
            </p:nvSpPr>
            <p:spPr bwMode="auto">
              <a:xfrm>
                <a:off x="1037" y="2018"/>
                <a:ext cx="766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27788" name="Line 29"/>
              <p:cNvSpPr>
                <a:spLocks noChangeShapeType="1"/>
              </p:cNvSpPr>
              <p:nvPr/>
            </p:nvSpPr>
            <p:spPr bwMode="auto">
              <a:xfrm>
                <a:off x="1803" y="2018"/>
                <a:ext cx="0" cy="255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>
                <a:spAutoFit/>
              </a:bodyPr>
              <a:lstStyle/>
              <a:p>
                <a:endParaRPr lang="ja-JP" altLang="en-US"/>
              </a:p>
            </p:txBody>
          </p:sp>
        </p:grpSp>
      </p:grpSp>
      <p:sp>
        <p:nvSpPr>
          <p:cNvPr id="27654" name="Rectangle 30"/>
          <p:cNvSpPr>
            <a:spLocks noChangeArrowheads="1"/>
          </p:cNvSpPr>
          <p:nvPr/>
        </p:nvSpPr>
        <p:spPr bwMode="auto">
          <a:xfrm>
            <a:off x="4348163" y="2259013"/>
            <a:ext cx="2384425" cy="539750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1600">
              <a:ea typeface="HG丸ｺﾞｼｯｸM-PRO" panose="020F0600000000000000" pitchFamily="50" charset="-128"/>
            </a:endParaRPr>
          </a:p>
        </p:txBody>
      </p:sp>
      <p:sp>
        <p:nvSpPr>
          <p:cNvPr id="27655" name="Rectangle 31"/>
          <p:cNvSpPr>
            <a:spLocks noChangeArrowheads="1"/>
          </p:cNvSpPr>
          <p:nvPr/>
        </p:nvSpPr>
        <p:spPr bwMode="auto">
          <a:xfrm>
            <a:off x="5080000" y="2417763"/>
            <a:ext cx="768350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水　族　館</a:t>
            </a:r>
            <a:endParaRPr lang="ja-JP" altLang="en-US" sz="140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grpSp>
        <p:nvGrpSpPr>
          <p:cNvPr id="27656" name="Group 32"/>
          <p:cNvGrpSpPr>
            <a:grpSpLocks/>
          </p:cNvGrpSpPr>
          <p:nvPr/>
        </p:nvGrpSpPr>
        <p:grpSpPr bwMode="auto">
          <a:xfrm>
            <a:off x="3536950" y="4283075"/>
            <a:ext cx="1035050" cy="1260475"/>
            <a:chOff x="2058" y="2472"/>
            <a:chExt cx="680" cy="794"/>
          </a:xfrm>
        </p:grpSpPr>
        <p:sp>
          <p:nvSpPr>
            <p:cNvPr id="27779" name="Rectangle 33"/>
            <p:cNvSpPr>
              <a:spLocks noChangeArrowheads="1"/>
            </p:cNvSpPr>
            <p:nvPr/>
          </p:nvSpPr>
          <p:spPr bwMode="auto">
            <a:xfrm>
              <a:off x="2058" y="2472"/>
              <a:ext cx="227" cy="794"/>
            </a:xfrm>
            <a:prstGeom prst="rect">
              <a:avLst/>
            </a:prstGeom>
            <a:noFill/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1600">
                <a:ea typeface="HG丸ｺﾞｼｯｸM-PRO" panose="020F0600000000000000" pitchFamily="50" charset="-128"/>
              </a:endParaRPr>
            </a:p>
          </p:txBody>
        </p:sp>
        <p:sp>
          <p:nvSpPr>
            <p:cNvPr id="27780" name="Rectangle 34"/>
            <p:cNvSpPr>
              <a:spLocks noChangeArrowheads="1"/>
            </p:cNvSpPr>
            <p:nvPr/>
          </p:nvSpPr>
          <p:spPr bwMode="auto">
            <a:xfrm>
              <a:off x="2285" y="2472"/>
              <a:ext cx="227" cy="794"/>
            </a:xfrm>
            <a:prstGeom prst="rect">
              <a:avLst/>
            </a:prstGeom>
            <a:noFill/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1600">
                <a:ea typeface="HG丸ｺﾞｼｯｸM-PRO" panose="020F0600000000000000" pitchFamily="50" charset="-128"/>
              </a:endParaRPr>
            </a:p>
          </p:txBody>
        </p:sp>
        <p:sp>
          <p:nvSpPr>
            <p:cNvPr id="27781" name="Rectangle 35"/>
            <p:cNvSpPr>
              <a:spLocks noChangeArrowheads="1"/>
            </p:cNvSpPr>
            <p:nvPr/>
          </p:nvSpPr>
          <p:spPr bwMode="auto">
            <a:xfrm>
              <a:off x="2511" y="2472"/>
              <a:ext cx="227" cy="794"/>
            </a:xfrm>
            <a:prstGeom prst="rect">
              <a:avLst/>
            </a:prstGeom>
            <a:noFill/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ctr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1600">
                <a:ea typeface="HG丸ｺﾞｼｯｸM-PRO" panose="020F0600000000000000" pitchFamily="50" charset="-128"/>
              </a:endParaRPr>
            </a:p>
          </p:txBody>
        </p:sp>
      </p:grpSp>
      <p:grpSp>
        <p:nvGrpSpPr>
          <p:cNvPr id="27657" name="Group 36"/>
          <p:cNvGrpSpPr>
            <a:grpSpLocks/>
          </p:cNvGrpSpPr>
          <p:nvPr/>
        </p:nvGrpSpPr>
        <p:grpSpPr bwMode="auto">
          <a:xfrm>
            <a:off x="1389063" y="4283075"/>
            <a:ext cx="1395412" cy="1260475"/>
            <a:chOff x="621" y="2585"/>
            <a:chExt cx="983" cy="794"/>
          </a:xfrm>
        </p:grpSpPr>
        <p:sp>
          <p:nvSpPr>
            <p:cNvPr id="27774" name="Rectangle 37"/>
            <p:cNvSpPr>
              <a:spLocks noChangeArrowheads="1"/>
            </p:cNvSpPr>
            <p:nvPr/>
          </p:nvSpPr>
          <p:spPr bwMode="auto">
            <a:xfrm>
              <a:off x="867" y="2585"/>
              <a:ext cx="246" cy="794"/>
            </a:xfrm>
            <a:prstGeom prst="rect">
              <a:avLst/>
            </a:prstGeom>
            <a:noFill/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1600">
                <a:ea typeface="HG丸ｺﾞｼｯｸM-PRO" panose="020F0600000000000000" pitchFamily="50" charset="-128"/>
              </a:endParaRPr>
            </a:p>
          </p:txBody>
        </p:sp>
        <p:sp>
          <p:nvSpPr>
            <p:cNvPr id="27775" name="Rectangle 38"/>
            <p:cNvSpPr>
              <a:spLocks noChangeArrowheads="1"/>
            </p:cNvSpPr>
            <p:nvPr/>
          </p:nvSpPr>
          <p:spPr bwMode="auto">
            <a:xfrm>
              <a:off x="1358" y="2585"/>
              <a:ext cx="246" cy="794"/>
            </a:xfrm>
            <a:prstGeom prst="rect">
              <a:avLst/>
            </a:prstGeom>
            <a:noFill/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ctr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1600">
                <a:ea typeface="HG丸ｺﾞｼｯｸM-PRO" panose="020F0600000000000000" pitchFamily="50" charset="-128"/>
              </a:endParaRPr>
            </a:p>
          </p:txBody>
        </p:sp>
        <p:grpSp>
          <p:nvGrpSpPr>
            <p:cNvPr id="27776" name="Group 39"/>
            <p:cNvGrpSpPr>
              <a:grpSpLocks/>
            </p:cNvGrpSpPr>
            <p:nvPr/>
          </p:nvGrpSpPr>
          <p:grpSpPr bwMode="auto">
            <a:xfrm>
              <a:off x="621" y="2585"/>
              <a:ext cx="738" cy="794"/>
              <a:chOff x="621" y="2500"/>
              <a:chExt cx="738" cy="794"/>
            </a:xfrm>
          </p:grpSpPr>
          <p:sp>
            <p:nvSpPr>
              <p:cNvPr id="27777" name="Rectangle 40"/>
              <p:cNvSpPr>
                <a:spLocks noChangeArrowheads="1"/>
              </p:cNvSpPr>
              <p:nvPr/>
            </p:nvSpPr>
            <p:spPr bwMode="auto">
              <a:xfrm>
                <a:off x="1113" y="2500"/>
                <a:ext cx="246" cy="794"/>
              </a:xfrm>
              <a:prstGeom prst="rect">
                <a:avLst/>
              </a:prstGeom>
              <a:noFill/>
              <a:ln w="1905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600">
                  <a:ea typeface="HG丸ｺﾞｼｯｸM-PRO" panose="020F0600000000000000" pitchFamily="50" charset="-128"/>
                </a:endParaRPr>
              </a:p>
            </p:txBody>
          </p:sp>
          <p:sp>
            <p:nvSpPr>
              <p:cNvPr id="27778" name="Rectangle 41"/>
              <p:cNvSpPr>
                <a:spLocks noChangeArrowheads="1"/>
              </p:cNvSpPr>
              <p:nvPr/>
            </p:nvSpPr>
            <p:spPr bwMode="auto">
              <a:xfrm>
                <a:off x="621" y="2500"/>
                <a:ext cx="246" cy="794"/>
              </a:xfrm>
              <a:prstGeom prst="rect">
                <a:avLst/>
              </a:prstGeom>
              <a:noFill/>
              <a:ln w="1905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600">
                  <a:ea typeface="HG丸ｺﾞｼｯｸM-PRO" panose="020F0600000000000000" pitchFamily="50" charset="-128"/>
                </a:endParaRPr>
              </a:p>
            </p:txBody>
          </p:sp>
        </p:grpSp>
      </p:grpSp>
      <p:sp>
        <p:nvSpPr>
          <p:cNvPr id="27658" name="Rectangle 42"/>
          <p:cNvSpPr>
            <a:spLocks noChangeArrowheads="1"/>
          </p:cNvSpPr>
          <p:nvPr/>
        </p:nvSpPr>
        <p:spPr bwMode="auto">
          <a:xfrm>
            <a:off x="1055688" y="4283075"/>
            <a:ext cx="314325" cy="314325"/>
          </a:xfrm>
          <a:prstGeom prst="rect">
            <a:avLst/>
          </a:prstGeom>
          <a:solidFill>
            <a:schemeClr val="tx1"/>
          </a:solidFill>
          <a:ln w="1905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1600">
              <a:ea typeface="HG丸ｺﾞｼｯｸM-PRO" panose="020F0600000000000000" pitchFamily="50" charset="-128"/>
            </a:endParaRPr>
          </a:p>
        </p:txBody>
      </p:sp>
      <p:sp>
        <p:nvSpPr>
          <p:cNvPr id="27659" name="Rectangle 43"/>
          <p:cNvSpPr>
            <a:spLocks noChangeArrowheads="1"/>
          </p:cNvSpPr>
          <p:nvPr/>
        </p:nvSpPr>
        <p:spPr bwMode="auto">
          <a:xfrm>
            <a:off x="2771775" y="4822825"/>
            <a:ext cx="314325" cy="31432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algn="ctr">
                <a:solidFill>
                  <a:srgbClr val="3333C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1600">
              <a:ea typeface="HG丸ｺﾞｼｯｸM-PRO" panose="020F0600000000000000" pitchFamily="50" charset="-128"/>
            </a:endParaRPr>
          </a:p>
        </p:txBody>
      </p:sp>
      <p:sp>
        <p:nvSpPr>
          <p:cNvPr id="27660" name="Rectangle 44"/>
          <p:cNvSpPr>
            <a:spLocks noChangeArrowheads="1"/>
          </p:cNvSpPr>
          <p:nvPr/>
        </p:nvSpPr>
        <p:spPr bwMode="auto">
          <a:xfrm>
            <a:off x="3201988" y="4283075"/>
            <a:ext cx="314325" cy="31432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algn="ctr">
                <a:solidFill>
                  <a:srgbClr val="3333C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1600">
              <a:ea typeface="HG丸ｺﾞｼｯｸM-PRO" panose="020F0600000000000000" pitchFamily="50" charset="-128"/>
            </a:endParaRPr>
          </a:p>
        </p:txBody>
      </p:sp>
      <p:sp>
        <p:nvSpPr>
          <p:cNvPr id="27661" name="Rectangle 45"/>
          <p:cNvSpPr>
            <a:spLocks noChangeArrowheads="1"/>
          </p:cNvSpPr>
          <p:nvPr/>
        </p:nvSpPr>
        <p:spPr bwMode="auto">
          <a:xfrm>
            <a:off x="3201988" y="5229225"/>
            <a:ext cx="314325" cy="31432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algn="ctr">
                <a:solidFill>
                  <a:srgbClr val="3333C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1600">
              <a:ea typeface="HG丸ｺﾞｼｯｸM-PRO" panose="020F0600000000000000" pitchFamily="50" charset="-128"/>
            </a:endParaRPr>
          </a:p>
        </p:txBody>
      </p:sp>
      <p:grpSp>
        <p:nvGrpSpPr>
          <p:cNvPr id="27662" name="Group 46"/>
          <p:cNvGrpSpPr>
            <a:grpSpLocks/>
          </p:cNvGrpSpPr>
          <p:nvPr/>
        </p:nvGrpSpPr>
        <p:grpSpPr bwMode="auto">
          <a:xfrm>
            <a:off x="5383213" y="4283075"/>
            <a:ext cx="1035050" cy="1260475"/>
            <a:chOff x="2058" y="2472"/>
            <a:chExt cx="680" cy="794"/>
          </a:xfrm>
        </p:grpSpPr>
        <p:sp>
          <p:nvSpPr>
            <p:cNvPr id="27771" name="Rectangle 47"/>
            <p:cNvSpPr>
              <a:spLocks noChangeArrowheads="1"/>
            </p:cNvSpPr>
            <p:nvPr/>
          </p:nvSpPr>
          <p:spPr bwMode="auto">
            <a:xfrm>
              <a:off x="2058" y="2472"/>
              <a:ext cx="227" cy="794"/>
            </a:xfrm>
            <a:prstGeom prst="rect">
              <a:avLst/>
            </a:prstGeom>
            <a:noFill/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1600">
                <a:ea typeface="HG丸ｺﾞｼｯｸM-PRO" panose="020F0600000000000000" pitchFamily="50" charset="-128"/>
              </a:endParaRPr>
            </a:p>
          </p:txBody>
        </p:sp>
        <p:sp>
          <p:nvSpPr>
            <p:cNvPr id="27772" name="Rectangle 48"/>
            <p:cNvSpPr>
              <a:spLocks noChangeArrowheads="1"/>
            </p:cNvSpPr>
            <p:nvPr/>
          </p:nvSpPr>
          <p:spPr bwMode="auto">
            <a:xfrm>
              <a:off x="2285" y="2472"/>
              <a:ext cx="227" cy="794"/>
            </a:xfrm>
            <a:prstGeom prst="rect">
              <a:avLst/>
            </a:prstGeom>
            <a:noFill/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1600">
                <a:ea typeface="HG丸ｺﾞｼｯｸM-PRO" panose="020F0600000000000000" pitchFamily="50" charset="-128"/>
              </a:endParaRPr>
            </a:p>
          </p:txBody>
        </p:sp>
        <p:sp>
          <p:nvSpPr>
            <p:cNvPr id="27773" name="Rectangle 49"/>
            <p:cNvSpPr>
              <a:spLocks noChangeArrowheads="1"/>
            </p:cNvSpPr>
            <p:nvPr/>
          </p:nvSpPr>
          <p:spPr bwMode="auto">
            <a:xfrm>
              <a:off x="2511" y="2472"/>
              <a:ext cx="227" cy="794"/>
            </a:xfrm>
            <a:prstGeom prst="rect">
              <a:avLst/>
            </a:prstGeom>
            <a:noFill/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ctr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1600">
                <a:ea typeface="HG丸ｺﾞｼｯｸM-PRO" panose="020F0600000000000000" pitchFamily="50" charset="-128"/>
              </a:endParaRPr>
            </a:p>
          </p:txBody>
        </p:sp>
      </p:grpSp>
      <p:grpSp>
        <p:nvGrpSpPr>
          <p:cNvPr id="27663" name="Group 50"/>
          <p:cNvGrpSpPr>
            <a:grpSpLocks/>
          </p:cNvGrpSpPr>
          <p:nvPr/>
        </p:nvGrpSpPr>
        <p:grpSpPr bwMode="auto">
          <a:xfrm>
            <a:off x="7181850" y="4283075"/>
            <a:ext cx="1395413" cy="1260475"/>
            <a:chOff x="621" y="2585"/>
            <a:chExt cx="983" cy="794"/>
          </a:xfrm>
        </p:grpSpPr>
        <p:sp>
          <p:nvSpPr>
            <p:cNvPr id="27766" name="Rectangle 51"/>
            <p:cNvSpPr>
              <a:spLocks noChangeArrowheads="1"/>
            </p:cNvSpPr>
            <p:nvPr/>
          </p:nvSpPr>
          <p:spPr bwMode="auto">
            <a:xfrm>
              <a:off x="867" y="2585"/>
              <a:ext cx="246" cy="794"/>
            </a:xfrm>
            <a:prstGeom prst="rect">
              <a:avLst/>
            </a:prstGeom>
            <a:noFill/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1600">
                <a:ea typeface="HG丸ｺﾞｼｯｸM-PRO" panose="020F0600000000000000" pitchFamily="50" charset="-128"/>
              </a:endParaRPr>
            </a:p>
          </p:txBody>
        </p:sp>
        <p:sp>
          <p:nvSpPr>
            <p:cNvPr id="27767" name="Rectangle 52"/>
            <p:cNvSpPr>
              <a:spLocks noChangeArrowheads="1"/>
            </p:cNvSpPr>
            <p:nvPr/>
          </p:nvSpPr>
          <p:spPr bwMode="auto">
            <a:xfrm>
              <a:off x="1358" y="2585"/>
              <a:ext cx="246" cy="794"/>
            </a:xfrm>
            <a:prstGeom prst="rect">
              <a:avLst/>
            </a:prstGeom>
            <a:noFill/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ctr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1600">
                <a:ea typeface="HG丸ｺﾞｼｯｸM-PRO" panose="020F0600000000000000" pitchFamily="50" charset="-128"/>
              </a:endParaRPr>
            </a:p>
          </p:txBody>
        </p:sp>
        <p:grpSp>
          <p:nvGrpSpPr>
            <p:cNvPr id="27768" name="Group 53"/>
            <p:cNvGrpSpPr>
              <a:grpSpLocks/>
            </p:cNvGrpSpPr>
            <p:nvPr/>
          </p:nvGrpSpPr>
          <p:grpSpPr bwMode="auto">
            <a:xfrm>
              <a:off x="621" y="2585"/>
              <a:ext cx="738" cy="794"/>
              <a:chOff x="621" y="2500"/>
              <a:chExt cx="738" cy="794"/>
            </a:xfrm>
          </p:grpSpPr>
          <p:sp>
            <p:nvSpPr>
              <p:cNvPr id="27769" name="Rectangle 54"/>
              <p:cNvSpPr>
                <a:spLocks noChangeArrowheads="1"/>
              </p:cNvSpPr>
              <p:nvPr/>
            </p:nvSpPr>
            <p:spPr bwMode="auto">
              <a:xfrm>
                <a:off x="1113" y="2500"/>
                <a:ext cx="246" cy="794"/>
              </a:xfrm>
              <a:prstGeom prst="rect">
                <a:avLst/>
              </a:prstGeom>
              <a:noFill/>
              <a:ln w="1905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600">
                  <a:ea typeface="HG丸ｺﾞｼｯｸM-PRO" panose="020F0600000000000000" pitchFamily="50" charset="-128"/>
                </a:endParaRPr>
              </a:p>
            </p:txBody>
          </p:sp>
          <p:sp>
            <p:nvSpPr>
              <p:cNvPr id="27770" name="Rectangle 55"/>
              <p:cNvSpPr>
                <a:spLocks noChangeArrowheads="1"/>
              </p:cNvSpPr>
              <p:nvPr/>
            </p:nvSpPr>
            <p:spPr bwMode="auto">
              <a:xfrm>
                <a:off x="621" y="2500"/>
                <a:ext cx="246" cy="794"/>
              </a:xfrm>
              <a:prstGeom prst="rect">
                <a:avLst/>
              </a:prstGeom>
              <a:noFill/>
              <a:ln w="1905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600">
                  <a:ea typeface="HG丸ｺﾞｼｯｸM-PRO" panose="020F0600000000000000" pitchFamily="50" charset="-128"/>
                </a:endParaRPr>
              </a:p>
            </p:txBody>
          </p:sp>
        </p:grpSp>
      </p:grpSp>
      <p:sp>
        <p:nvSpPr>
          <p:cNvPr id="27664" name="Rectangle 56"/>
          <p:cNvSpPr>
            <a:spLocks noChangeArrowheads="1"/>
          </p:cNvSpPr>
          <p:nvPr/>
        </p:nvSpPr>
        <p:spPr bwMode="auto">
          <a:xfrm>
            <a:off x="4565650" y="4283075"/>
            <a:ext cx="314325" cy="31432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algn="ctr">
                <a:solidFill>
                  <a:srgbClr val="3333C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1600">
              <a:ea typeface="HG丸ｺﾞｼｯｸM-PRO" panose="020F0600000000000000" pitchFamily="50" charset="-128"/>
            </a:endParaRPr>
          </a:p>
        </p:txBody>
      </p:sp>
      <p:sp>
        <p:nvSpPr>
          <p:cNvPr id="27665" name="Rectangle 57"/>
          <p:cNvSpPr>
            <a:spLocks noChangeArrowheads="1"/>
          </p:cNvSpPr>
          <p:nvPr/>
        </p:nvSpPr>
        <p:spPr bwMode="auto">
          <a:xfrm>
            <a:off x="4565650" y="5229225"/>
            <a:ext cx="314325" cy="31432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algn="ctr">
                <a:solidFill>
                  <a:srgbClr val="3333C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1600">
              <a:ea typeface="HG丸ｺﾞｼｯｸM-PRO" panose="020F0600000000000000" pitchFamily="50" charset="-128"/>
            </a:endParaRPr>
          </a:p>
        </p:txBody>
      </p:sp>
      <p:sp>
        <p:nvSpPr>
          <p:cNvPr id="27666" name="Rectangle 58"/>
          <p:cNvSpPr>
            <a:spLocks noChangeArrowheads="1"/>
          </p:cNvSpPr>
          <p:nvPr/>
        </p:nvSpPr>
        <p:spPr bwMode="auto">
          <a:xfrm>
            <a:off x="5067300" y="4283075"/>
            <a:ext cx="314325" cy="31432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algn="ctr">
                <a:solidFill>
                  <a:srgbClr val="3333C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1600">
              <a:ea typeface="HG丸ｺﾞｼｯｸM-PRO" panose="020F0600000000000000" pitchFamily="50" charset="-128"/>
            </a:endParaRPr>
          </a:p>
        </p:txBody>
      </p:sp>
      <p:sp>
        <p:nvSpPr>
          <p:cNvPr id="27667" name="Rectangle 59"/>
          <p:cNvSpPr>
            <a:spLocks noChangeArrowheads="1"/>
          </p:cNvSpPr>
          <p:nvPr/>
        </p:nvSpPr>
        <p:spPr bwMode="auto">
          <a:xfrm>
            <a:off x="5067300" y="5229225"/>
            <a:ext cx="314325" cy="31432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algn="ctr">
                <a:solidFill>
                  <a:srgbClr val="3333C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1600">
              <a:ea typeface="HG丸ｺﾞｼｯｸM-PRO" panose="020F0600000000000000" pitchFamily="50" charset="-128"/>
            </a:endParaRPr>
          </a:p>
        </p:txBody>
      </p:sp>
      <p:sp>
        <p:nvSpPr>
          <p:cNvPr id="27668" name="Rectangle 60"/>
          <p:cNvSpPr>
            <a:spLocks noChangeArrowheads="1"/>
          </p:cNvSpPr>
          <p:nvPr/>
        </p:nvSpPr>
        <p:spPr bwMode="auto">
          <a:xfrm>
            <a:off x="6865938" y="4283075"/>
            <a:ext cx="314325" cy="31432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algn="ctr">
                <a:solidFill>
                  <a:srgbClr val="3333C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1600">
              <a:ea typeface="HG丸ｺﾞｼｯｸM-PRO" panose="020F0600000000000000" pitchFamily="50" charset="-128"/>
            </a:endParaRPr>
          </a:p>
        </p:txBody>
      </p:sp>
      <p:sp>
        <p:nvSpPr>
          <p:cNvPr id="27669" name="Rectangle 61"/>
          <p:cNvSpPr>
            <a:spLocks noChangeArrowheads="1"/>
          </p:cNvSpPr>
          <p:nvPr/>
        </p:nvSpPr>
        <p:spPr bwMode="auto">
          <a:xfrm>
            <a:off x="6865938" y="5229225"/>
            <a:ext cx="314325" cy="31432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algn="ctr">
                <a:solidFill>
                  <a:srgbClr val="3333C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1600">
              <a:ea typeface="HG丸ｺﾞｼｯｸM-PRO" panose="020F0600000000000000" pitchFamily="50" charset="-128"/>
            </a:endParaRPr>
          </a:p>
        </p:txBody>
      </p:sp>
      <p:sp>
        <p:nvSpPr>
          <p:cNvPr id="27670" name="Rectangle 62"/>
          <p:cNvSpPr>
            <a:spLocks noChangeArrowheads="1"/>
          </p:cNvSpPr>
          <p:nvPr/>
        </p:nvSpPr>
        <p:spPr bwMode="auto">
          <a:xfrm>
            <a:off x="6411913" y="4283075"/>
            <a:ext cx="314325" cy="31432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algn="ctr">
                <a:solidFill>
                  <a:srgbClr val="3333C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1600">
              <a:ea typeface="HG丸ｺﾞｼｯｸM-PRO" panose="020F0600000000000000" pitchFamily="50" charset="-128"/>
            </a:endParaRPr>
          </a:p>
        </p:txBody>
      </p:sp>
      <p:sp>
        <p:nvSpPr>
          <p:cNvPr id="27671" name="Rectangle 63"/>
          <p:cNvSpPr>
            <a:spLocks noChangeArrowheads="1"/>
          </p:cNvSpPr>
          <p:nvPr/>
        </p:nvSpPr>
        <p:spPr bwMode="auto">
          <a:xfrm>
            <a:off x="1123950" y="4333875"/>
            <a:ext cx="177800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400" b="1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①</a:t>
            </a:r>
          </a:p>
        </p:txBody>
      </p:sp>
      <p:sp>
        <p:nvSpPr>
          <p:cNvPr id="27672" name="Rectangle 64"/>
          <p:cNvSpPr>
            <a:spLocks noChangeArrowheads="1"/>
          </p:cNvSpPr>
          <p:nvPr/>
        </p:nvSpPr>
        <p:spPr bwMode="auto">
          <a:xfrm>
            <a:off x="3270250" y="4333875"/>
            <a:ext cx="177800" cy="21272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400" b="1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③</a:t>
            </a:r>
          </a:p>
        </p:txBody>
      </p:sp>
      <p:sp>
        <p:nvSpPr>
          <p:cNvPr id="27673" name="Rectangle 65"/>
          <p:cNvSpPr>
            <a:spLocks noChangeArrowheads="1"/>
          </p:cNvSpPr>
          <p:nvPr/>
        </p:nvSpPr>
        <p:spPr bwMode="auto">
          <a:xfrm>
            <a:off x="4633913" y="4333875"/>
            <a:ext cx="177800" cy="21272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400" b="1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⑤</a:t>
            </a:r>
          </a:p>
        </p:txBody>
      </p:sp>
      <p:sp>
        <p:nvSpPr>
          <p:cNvPr id="27674" name="Rectangle 66"/>
          <p:cNvSpPr>
            <a:spLocks noChangeArrowheads="1"/>
          </p:cNvSpPr>
          <p:nvPr/>
        </p:nvSpPr>
        <p:spPr bwMode="auto">
          <a:xfrm>
            <a:off x="5135563" y="4333875"/>
            <a:ext cx="177800" cy="21272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400" b="1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⑥</a:t>
            </a:r>
          </a:p>
        </p:txBody>
      </p:sp>
      <p:sp>
        <p:nvSpPr>
          <p:cNvPr id="27675" name="Rectangle 67"/>
          <p:cNvSpPr>
            <a:spLocks noChangeArrowheads="1"/>
          </p:cNvSpPr>
          <p:nvPr/>
        </p:nvSpPr>
        <p:spPr bwMode="auto">
          <a:xfrm>
            <a:off x="6480175" y="4333875"/>
            <a:ext cx="177800" cy="21272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400" b="1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⑨</a:t>
            </a:r>
          </a:p>
        </p:txBody>
      </p:sp>
      <p:sp>
        <p:nvSpPr>
          <p:cNvPr id="27676" name="Rectangle 68"/>
          <p:cNvSpPr>
            <a:spLocks noChangeArrowheads="1"/>
          </p:cNvSpPr>
          <p:nvPr/>
        </p:nvSpPr>
        <p:spPr bwMode="auto">
          <a:xfrm>
            <a:off x="6934200" y="4333875"/>
            <a:ext cx="177800" cy="21272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400" b="1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⑩</a:t>
            </a:r>
          </a:p>
        </p:txBody>
      </p:sp>
      <p:sp>
        <p:nvSpPr>
          <p:cNvPr id="27677" name="Rectangle 69"/>
          <p:cNvSpPr>
            <a:spLocks noChangeArrowheads="1"/>
          </p:cNvSpPr>
          <p:nvPr/>
        </p:nvSpPr>
        <p:spPr bwMode="auto">
          <a:xfrm>
            <a:off x="6934200" y="5280025"/>
            <a:ext cx="177800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400" b="1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⑪</a:t>
            </a:r>
          </a:p>
        </p:txBody>
      </p:sp>
      <p:sp>
        <p:nvSpPr>
          <p:cNvPr id="27678" name="Rectangle 70"/>
          <p:cNvSpPr>
            <a:spLocks noChangeArrowheads="1"/>
          </p:cNvSpPr>
          <p:nvPr/>
        </p:nvSpPr>
        <p:spPr bwMode="auto">
          <a:xfrm>
            <a:off x="5135563" y="5280025"/>
            <a:ext cx="177800" cy="21272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400" b="1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⑧</a:t>
            </a:r>
          </a:p>
        </p:txBody>
      </p:sp>
      <p:sp>
        <p:nvSpPr>
          <p:cNvPr id="27679" name="Rectangle 71"/>
          <p:cNvSpPr>
            <a:spLocks noChangeArrowheads="1"/>
          </p:cNvSpPr>
          <p:nvPr/>
        </p:nvSpPr>
        <p:spPr bwMode="auto">
          <a:xfrm>
            <a:off x="4633913" y="5280025"/>
            <a:ext cx="177800" cy="21272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400" b="1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⑦</a:t>
            </a:r>
          </a:p>
        </p:txBody>
      </p:sp>
      <p:sp>
        <p:nvSpPr>
          <p:cNvPr id="27680" name="Rectangle 72"/>
          <p:cNvSpPr>
            <a:spLocks noChangeArrowheads="1"/>
          </p:cNvSpPr>
          <p:nvPr/>
        </p:nvSpPr>
        <p:spPr bwMode="auto">
          <a:xfrm>
            <a:off x="3270250" y="5280025"/>
            <a:ext cx="177800" cy="21272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400" b="1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④</a:t>
            </a:r>
          </a:p>
        </p:txBody>
      </p:sp>
      <p:sp>
        <p:nvSpPr>
          <p:cNvPr id="27681" name="Rectangle 73"/>
          <p:cNvSpPr>
            <a:spLocks noChangeArrowheads="1"/>
          </p:cNvSpPr>
          <p:nvPr/>
        </p:nvSpPr>
        <p:spPr bwMode="auto">
          <a:xfrm>
            <a:off x="2840038" y="4873625"/>
            <a:ext cx="177800" cy="21272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400" b="1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②</a:t>
            </a:r>
          </a:p>
        </p:txBody>
      </p:sp>
      <p:sp>
        <p:nvSpPr>
          <p:cNvPr id="27682" name="Text Box 74"/>
          <p:cNvSpPr txBox="1">
            <a:spLocks noChangeArrowheads="1"/>
          </p:cNvSpPr>
          <p:nvPr/>
        </p:nvSpPr>
        <p:spPr bwMode="auto">
          <a:xfrm>
            <a:off x="1752600" y="4392613"/>
            <a:ext cx="285750" cy="793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lIns="36000" tIns="72000" rIns="36000" bIns="72000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400">
                <a:latin typeface="HGS明朝E" panose="02020900000000000000" pitchFamily="18" charset="-128"/>
                <a:ea typeface="HGS明朝E" panose="02020900000000000000" pitchFamily="18" charset="-128"/>
              </a:rPr>
              <a:t>海 の 家</a:t>
            </a:r>
          </a:p>
        </p:txBody>
      </p:sp>
      <p:sp>
        <p:nvSpPr>
          <p:cNvPr id="27683" name="Text Box 75"/>
          <p:cNvSpPr txBox="1">
            <a:spLocks noChangeArrowheads="1"/>
          </p:cNvSpPr>
          <p:nvPr/>
        </p:nvSpPr>
        <p:spPr bwMode="auto">
          <a:xfrm>
            <a:off x="3944938" y="4392613"/>
            <a:ext cx="212725" cy="793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lIns="0" tIns="72000" rIns="0" bIns="72000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400">
                <a:latin typeface="HGS明朝E" panose="02020900000000000000" pitchFamily="18" charset="-128"/>
                <a:ea typeface="HGS明朝E" panose="02020900000000000000" pitchFamily="18" charset="-128"/>
              </a:rPr>
              <a:t>海 の 家</a:t>
            </a:r>
          </a:p>
        </p:txBody>
      </p:sp>
      <p:sp>
        <p:nvSpPr>
          <p:cNvPr id="27684" name="Text Box 76"/>
          <p:cNvSpPr txBox="1">
            <a:spLocks noChangeArrowheads="1"/>
          </p:cNvSpPr>
          <p:nvPr/>
        </p:nvSpPr>
        <p:spPr bwMode="auto">
          <a:xfrm>
            <a:off x="5789613" y="4392613"/>
            <a:ext cx="212725" cy="793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lIns="0" tIns="72000" rIns="0" bIns="72000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400">
                <a:latin typeface="HGS明朝E" panose="02020900000000000000" pitchFamily="18" charset="-128"/>
                <a:ea typeface="HGS明朝E" panose="02020900000000000000" pitchFamily="18" charset="-128"/>
              </a:rPr>
              <a:t>海 の 家</a:t>
            </a:r>
          </a:p>
        </p:txBody>
      </p:sp>
      <p:sp>
        <p:nvSpPr>
          <p:cNvPr id="27685" name="Text Box 77"/>
          <p:cNvSpPr txBox="1">
            <a:spLocks noChangeArrowheads="1"/>
          </p:cNvSpPr>
          <p:nvPr/>
        </p:nvSpPr>
        <p:spPr bwMode="auto">
          <a:xfrm>
            <a:off x="7723188" y="4392613"/>
            <a:ext cx="285750" cy="7937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lIns="36000" tIns="72000" rIns="36000" bIns="72000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400">
                <a:latin typeface="HGS明朝E" panose="02020900000000000000" pitchFamily="18" charset="-128"/>
                <a:ea typeface="HGS明朝E" panose="02020900000000000000" pitchFamily="18" charset="-128"/>
              </a:rPr>
              <a:t>海 の 家</a:t>
            </a:r>
          </a:p>
        </p:txBody>
      </p:sp>
      <p:sp>
        <p:nvSpPr>
          <p:cNvPr id="27686" name="Rectangle 78"/>
          <p:cNvSpPr>
            <a:spLocks noChangeArrowheads="1"/>
          </p:cNvSpPr>
          <p:nvPr/>
        </p:nvSpPr>
        <p:spPr bwMode="auto">
          <a:xfrm>
            <a:off x="1466850" y="5300663"/>
            <a:ext cx="152400" cy="182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200">
                <a:latin typeface="HGS明朝E" panose="02020900000000000000" pitchFamily="18" charset="-128"/>
                <a:ea typeface="HGS明朝E" panose="02020900000000000000" pitchFamily="18" charset="-128"/>
              </a:rPr>
              <a:t>Ａ</a:t>
            </a:r>
          </a:p>
        </p:txBody>
      </p:sp>
      <p:sp>
        <p:nvSpPr>
          <p:cNvPr id="27687" name="Rectangle 79"/>
          <p:cNvSpPr>
            <a:spLocks noChangeArrowheads="1"/>
          </p:cNvSpPr>
          <p:nvPr/>
        </p:nvSpPr>
        <p:spPr bwMode="auto">
          <a:xfrm>
            <a:off x="1816100" y="5300663"/>
            <a:ext cx="152400" cy="182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200">
                <a:latin typeface="HGS明朝E" panose="02020900000000000000" pitchFamily="18" charset="-128"/>
                <a:ea typeface="HGS明朝E" panose="02020900000000000000" pitchFamily="18" charset="-128"/>
              </a:rPr>
              <a:t>Ｂ</a:t>
            </a:r>
          </a:p>
        </p:txBody>
      </p:sp>
      <p:sp>
        <p:nvSpPr>
          <p:cNvPr id="27688" name="Rectangle 80"/>
          <p:cNvSpPr>
            <a:spLocks noChangeArrowheads="1"/>
          </p:cNvSpPr>
          <p:nvPr/>
        </p:nvSpPr>
        <p:spPr bwMode="auto">
          <a:xfrm>
            <a:off x="2165350" y="5300663"/>
            <a:ext cx="152400" cy="182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200">
                <a:latin typeface="HGS明朝E" panose="02020900000000000000" pitchFamily="18" charset="-128"/>
                <a:ea typeface="HGS明朝E" panose="02020900000000000000" pitchFamily="18" charset="-128"/>
              </a:rPr>
              <a:t>Ｃ</a:t>
            </a:r>
          </a:p>
        </p:txBody>
      </p:sp>
      <p:sp>
        <p:nvSpPr>
          <p:cNvPr id="27689" name="Rectangle 81"/>
          <p:cNvSpPr>
            <a:spLocks noChangeArrowheads="1"/>
          </p:cNvSpPr>
          <p:nvPr/>
        </p:nvSpPr>
        <p:spPr bwMode="auto">
          <a:xfrm>
            <a:off x="2514600" y="5300663"/>
            <a:ext cx="152400" cy="182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200">
                <a:latin typeface="HGS明朝E" panose="02020900000000000000" pitchFamily="18" charset="-128"/>
                <a:ea typeface="HGS明朝E" panose="02020900000000000000" pitchFamily="18" charset="-128"/>
              </a:rPr>
              <a:t>Ｄ</a:t>
            </a:r>
          </a:p>
        </p:txBody>
      </p:sp>
      <p:sp>
        <p:nvSpPr>
          <p:cNvPr id="27690" name="Rectangle 82"/>
          <p:cNvSpPr>
            <a:spLocks noChangeArrowheads="1"/>
          </p:cNvSpPr>
          <p:nvPr/>
        </p:nvSpPr>
        <p:spPr bwMode="auto">
          <a:xfrm>
            <a:off x="7272338" y="5300663"/>
            <a:ext cx="152400" cy="182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200">
                <a:latin typeface="HGS明朝E" panose="02020900000000000000" pitchFamily="18" charset="-128"/>
                <a:ea typeface="HGS明朝E" panose="02020900000000000000" pitchFamily="18" charset="-128"/>
              </a:rPr>
              <a:t>Ｋ</a:t>
            </a:r>
          </a:p>
        </p:txBody>
      </p:sp>
      <p:sp>
        <p:nvSpPr>
          <p:cNvPr id="27691" name="Rectangle 83"/>
          <p:cNvSpPr>
            <a:spLocks noChangeArrowheads="1"/>
          </p:cNvSpPr>
          <p:nvPr/>
        </p:nvSpPr>
        <p:spPr bwMode="auto">
          <a:xfrm>
            <a:off x="7624763" y="5300663"/>
            <a:ext cx="152400" cy="182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200">
                <a:latin typeface="HGS明朝E" panose="02020900000000000000" pitchFamily="18" charset="-128"/>
                <a:ea typeface="HGS明朝E" panose="02020900000000000000" pitchFamily="18" charset="-128"/>
              </a:rPr>
              <a:t>Ｌ</a:t>
            </a:r>
          </a:p>
        </p:txBody>
      </p:sp>
      <p:sp>
        <p:nvSpPr>
          <p:cNvPr id="27692" name="Rectangle 84"/>
          <p:cNvSpPr>
            <a:spLocks noChangeArrowheads="1"/>
          </p:cNvSpPr>
          <p:nvPr/>
        </p:nvSpPr>
        <p:spPr bwMode="auto">
          <a:xfrm>
            <a:off x="7978775" y="5300663"/>
            <a:ext cx="152400" cy="182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200">
                <a:latin typeface="HGS明朝E" panose="02020900000000000000" pitchFamily="18" charset="-128"/>
                <a:ea typeface="HGS明朝E" panose="02020900000000000000" pitchFamily="18" charset="-128"/>
              </a:rPr>
              <a:t>Ｍ</a:t>
            </a:r>
          </a:p>
        </p:txBody>
      </p:sp>
      <p:sp>
        <p:nvSpPr>
          <p:cNvPr id="27693" name="Rectangle 85"/>
          <p:cNvSpPr>
            <a:spLocks noChangeArrowheads="1"/>
          </p:cNvSpPr>
          <p:nvPr/>
        </p:nvSpPr>
        <p:spPr bwMode="auto">
          <a:xfrm>
            <a:off x="8332788" y="5300663"/>
            <a:ext cx="152400" cy="182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200">
                <a:latin typeface="HGS明朝E" panose="02020900000000000000" pitchFamily="18" charset="-128"/>
                <a:ea typeface="HGS明朝E" panose="02020900000000000000" pitchFamily="18" charset="-128"/>
              </a:rPr>
              <a:t>Ｎ</a:t>
            </a:r>
          </a:p>
        </p:txBody>
      </p:sp>
      <p:sp>
        <p:nvSpPr>
          <p:cNvPr id="27694" name="Rectangle 86"/>
          <p:cNvSpPr>
            <a:spLocks noChangeArrowheads="1"/>
          </p:cNvSpPr>
          <p:nvPr/>
        </p:nvSpPr>
        <p:spPr bwMode="auto">
          <a:xfrm>
            <a:off x="5472113" y="5300663"/>
            <a:ext cx="152400" cy="182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200">
                <a:latin typeface="HGS明朝E" panose="02020900000000000000" pitchFamily="18" charset="-128"/>
                <a:ea typeface="HGS明朝E" panose="02020900000000000000" pitchFamily="18" charset="-128"/>
              </a:rPr>
              <a:t>Ｈ</a:t>
            </a:r>
          </a:p>
        </p:txBody>
      </p:sp>
      <p:sp>
        <p:nvSpPr>
          <p:cNvPr id="27695" name="Rectangle 87"/>
          <p:cNvSpPr>
            <a:spLocks noChangeArrowheads="1"/>
          </p:cNvSpPr>
          <p:nvPr/>
        </p:nvSpPr>
        <p:spPr bwMode="auto">
          <a:xfrm>
            <a:off x="5821363" y="5300663"/>
            <a:ext cx="152400" cy="182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200">
                <a:latin typeface="HGS明朝E" panose="02020900000000000000" pitchFamily="18" charset="-128"/>
                <a:ea typeface="HGS明朝E" panose="02020900000000000000" pitchFamily="18" charset="-128"/>
              </a:rPr>
              <a:t>Ｉ</a:t>
            </a:r>
          </a:p>
        </p:txBody>
      </p:sp>
      <p:sp>
        <p:nvSpPr>
          <p:cNvPr id="27696" name="Rectangle 88"/>
          <p:cNvSpPr>
            <a:spLocks noChangeArrowheads="1"/>
          </p:cNvSpPr>
          <p:nvPr/>
        </p:nvSpPr>
        <p:spPr bwMode="auto">
          <a:xfrm>
            <a:off x="6170613" y="5300663"/>
            <a:ext cx="152400" cy="182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200">
                <a:latin typeface="HGS明朝E" panose="02020900000000000000" pitchFamily="18" charset="-128"/>
                <a:ea typeface="HGS明朝E" panose="02020900000000000000" pitchFamily="18" charset="-128"/>
              </a:rPr>
              <a:t>Ｊ</a:t>
            </a:r>
          </a:p>
        </p:txBody>
      </p:sp>
      <p:sp>
        <p:nvSpPr>
          <p:cNvPr id="27697" name="Rectangle 89"/>
          <p:cNvSpPr>
            <a:spLocks noChangeArrowheads="1"/>
          </p:cNvSpPr>
          <p:nvPr/>
        </p:nvSpPr>
        <p:spPr bwMode="auto">
          <a:xfrm>
            <a:off x="3600450" y="5300663"/>
            <a:ext cx="152400" cy="182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200">
                <a:latin typeface="HGS明朝E" panose="02020900000000000000" pitchFamily="18" charset="-128"/>
                <a:ea typeface="HGS明朝E" panose="02020900000000000000" pitchFamily="18" charset="-128"/>
              </a:rPr>
              <a:t>Ｅ</a:t>
            </a:r>
          </a:p>
        </p:txBody>
      </p:sp>
      <p:sp>
        <p:nvSpPr>
          <p:cNvPr id="27698" name="Rectangle 90"/>
          <p:cNvSpPr>
            <a:spLocks noChangeArrowheads="1"/>
          </p:cNvSpPr>
          <p:nvPr/>
        </p:nvSpPr>
        <p:spPr bwMode="auto">
          <a:xfrm>
            <a:off x="3949700" y="5300663"/>
            <a:ext cx="152400" cy="182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200">
                <a:latin typeface="HGS明朝E" panose="02020900000000000000" pitchFamily="18" charset="-128"/>
                <a:ea typeface="HGS明朝E" panose="02020900000000000000" pitchFamily="18" charset="-128"/>
              </a:rPr>
              <a:t>Ｆ</a:t>
            </a:r>
          </a:p>
        </p:txBody>
      </p:sp>
      <p:sp>
        <p:nvSpPr>
          <p:cNvPr id="27699" name="Rectangle 91"/>
          <p:cNvSpPr>
            <a:spLocks noChangeArrowheads="1"/>
          </p:cNvSpPr>
          <p:nvPr/>
        </p:nvSpPr>
        <p:spPr bwMode="auto">
          <a:xfrm>
            <a:off x="4298950" y="5300663"/>
            <a:ext cx="152400" cy="182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200">
                <a:latin typeface="HGS明朝E" panose="02020900000000000000" pitchFamily="18" charset="-128"/>
                <a:ea typeface="HGS明朝E" panose="02020900000000000000" pitchFamily="18" charset="-128"/>
              </a:rPr>
              <a:t>Ｇ</a:t>
            </a:r>
          </a:p>
        </p:txBody>
      </p:sp>
      <p:sp>
        <p:nvSpPr>
          <p:cNvPr id="27700" name="Rectangle 92"/>
          <p:cNvSpPr>
            <a:spLocks noChangeArrowheads="1"/>
          </p:cNvSpPr>
          <p:nvPr/>
        </p:nvSpPr>
        <p:spPr bwMode="auto">
          <a:xfrm>
            <a:off x="3230563" y="4052888"/>
            <a:ext cx="741362" cy="182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200">
                <a:latin typeface="HGS明朝E" panose="02020900000000000000" pitchFamily="18" charset="-128"/>
                <a:ea typeface="HGS明朝E" panose="02020900000000000000" pitchFamily="18" charset="-128"/>
              </a:rPr>
              <a:t>◎(277本）</a:t>
            </a:r>
          </a:p>
        </p:txBody>
      </p:sp>
      <p:sp>
        <p:nvSpPr>
          <p:cNvPr id="27701" name="Rectangle 93"/>
          <p:cNvSpPr>
            <a:spLocks noChangeArrowheads="1"/>
          </p:cNvSpPr>
          <p:nvPr/>
        </p:nvSpPr>
        <p:spPr bwMode="auto">
          <a:xfrm>
            <a:off x="1114425" y="4052888"/>
            <a:ext cx="741363" cy="182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200">
                <a:latin typeface="HGS明朝E" panose="02020900000000000000" pitchFamily="18" charset="-128"/>
                <a:ea typeface="HGS明朝E" panose="02020900000000000000" pitchFamily="18" charset="-128"/>
              </a:rPr>
              <a:t>◎(154本）</a:t>
            </a:r>
          </a:p>
        </p:txBody>
      </p:sp>
      <p:sp>
        <p:nvSpPr>
          <p:cNvPr id="27702" name="Rectangle 94"/>
          <p:cNvSpPr>
            <a:spLocks noChangeArrowheads="1"/>
          </p:cNvSpPr>
          <p:nvPr/>
        </p:nvSpPr>
        <p:spPr bwMode="auto">
          <a:xfrm>
            <a:off x="1338263" y="5586413"/>
            <a:ext cx="661987" cy="182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200">
                <a:latin typeface="HGS明朝E" panose="02020900000000000000" pitchFamily="18" charset="-128"/>
                <a:ea typeface="HGS明朝E" panose="02020900000000000000" pitchFamily="18" charset="-128"/>
              </a:rPr>
              <a:t>◎(99本）</a:t>
            </a:r>
          </a:p>
        </p:txBody>
      </p:sp>
      <p:sp>
        <p:nvSpPr>
          <p:cNvPr id="27703" name="Rectangle 95"/>
          <p:cNvSpPr>
            <a:spLocks noChangeArrowheads="1"/>
          </p:cNvSpPr>
          <p:nvPr/>
        </p:nvSpPr>
        <p:spPr bwMode="auto">
          <a:xfrm>
            <a:off x="2336800" y="5586413"/>
            <a:ext cx="741363" cy="182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200">
                <a:latin typeface="HGS明朝E" panose="02020900000000000000" pitchFamily="18" charset="-128"/>
                <a:ea typeface="HGS明朝E" panose="02020900000000000000" pitchFamily="18" charset="-128"/>
              </a:rPr>
              <a:t>◎(135本）</a:t>
            </a:r>
          </a:p>
        </p:txBody>
      </p:sp>
      <p:sp>
        <p:nvSpPr>
          <p:cNvPr id="27704" name="Rectangle 96"/>
          <p:cNvSpPr>
            <a:spLocks noChangeArrowheads="1"/>
          </p:cNvSpPr>
          <p:nvPr/>
        </p:nvSpPr>
        <p:spPr bwMode="auto">
          <a:xfrm>
            <a:off x="3230563" y="5586413"/>
            <a:ext cx="741362" cy="182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200">
                <a:latin typeface="HGS明朝E" panose="02020900000000000000" pitchFamily="18" charset="-128"/>
                <a:ea typeface="HGS明朝E" panose="02020900000000000000" pitchFamily="18" charset="-128"/>
              </a:rPr>
              <a:t>◎(249本）</a:t>
            </a:r>
          </a:p>
        </p:txBody>
      </p:sp>
      <p:sp>
        <p:nvSpPr>
          <p:cNvPr id="27705" name="Rectangle 97"/>
          <p:cNvSpPr>
            <a:spLocks noChangeArrowheads="1"/>
          </p:cNvSpPr>
          <p:nvPr/>
        </p:nvSpPr>
        <p:spPr bwMode="auto">
          <a:xfrm>
            <a:off x="4445000" y="4052888"/>
            <a:ext cx="741363" cy="182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200">
                <a:latin typeface="HGS明朝E" panose="02020900000000000000" pitchFamily="18" charset="-128"/>
                <a:ea typeface="HGS明朝E" panose="02020900000000000000" pitchFamily="18" charset="-128"/>
              </a:rPr>
              <a:t>◎(368本）</a:t>
            </a:r>
          </a:p>
        </p:txBody>
      </p:sp>
      <p:sp>
        <p:nvSpPr>
          <p:cNvPr id="27706" name="Rectangle 98"/>
          <p:cNvSpPr>
            <a:spLocks noChangeArrowheads="1"/>
          </p:cNvSpPr>
          <p:nvPr/>
        </p:nvSpPr>
        <p:spPr bwMode="auto">
          <a:xfrm>
            <a:off x="4445000" y="5586413"/>
            <a:ext cx="741363" cy="182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200">
                <a:latin typeface="HGS明朝E" panose="02020900000000000000" pitchFamily="18" charset="-128"/>
                <a:ea typeface="HGS明朝E" panose="02020900000000000000" pitchFamily="18" charset="-128"/>
              </a:rPr>
              <a:t>◎(340本）</a:t>
            </a:r>
          </a:p>
        </p:txBody>
      </p:sp>
      <p:sp>
        <p:nvSpPr>
          <p:cNvPr id="27707" name="Rectangle 99"/>
          <p:cNvSpPr>
            <a:spLocks noChangeArrowheads="1"/>
          </p:cNvSpPr>
          <p:nvPr/>
        </p:nvSpPr>
        <p:spPr bwMode="auto">
          <a:xfrm>
            <a:off x="5254625" y="5586413"/>
            <a:ext cx="741363" cy="182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200">
                <a:latin typeface="HGS明朝E" panose="02020900000000000000" pitchFamily="18" charset="-128"/>
                <a:ea typeface="HGS明朝E" panose="02020900000000000000" pitchFamily="18" charset="-128"/>
              </a:rPr>
              <a:t>◎(308本）</a:t>
            </a:r>
          </a:p>
        </p:txBody>
      </p:sp>
      <p:sp>
        <p:nvSpPr>
          <p:cNvPr id="27708" name="Rectangle 100"/>
          <p:cNvSpPr>
            <a:spLocks noChangeArrowheads="1"/>
          </p:cNvSpPr>
          <p:nvPr/>
        </p:nvSpPr>
        <p:spPr bwMode="auto">
          <a:xfrm>
            <a:off x="6919913" y="5586413"/>
            <a:ext cx="741362" cy="182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200">
                <a:latin typeface="HGS明朝E" panose="02020900000000000000" pitchFamily="18" charset="-128"/>
                <a:ea typeface="HGS明朝E" panose="02020900000000000000" pitchFamily="18" charset="-128"/>
              </a:rPr>
              <a:t>◎(113本）</a:t>
            </a:r>
          </a:p>
        </p:txBody>
      </p:sp>
      <p:sp>
        <p:nvSpPr>
          <p:cNvPr id="27709" name="Rectangle 101"/>
          <p:cNvSpPr>
            <a:spLocks noChangeArrowheads="1"/>
          </p:cNvSpPr>
          <p:nvPr/>
        </p:nvSpPr>
        <p:spPr bwMode="auto">
          <a:xfrm>
            <a:off x="6110288" y="4052888"/>
            <a:ext cx="741362" cy="182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200">
                <a:latin typeface="HGS明朝E" panose="02020900000000000000" pitchFamily="18" charset="-128"/>
                <a:ea typeface="HGS明朝E" panose="02020900000000000000" pitchFamily="18" charset="-128"/>
              </a:rPr>
              <a:t>◎(353本）</a:t>
            </a:r>
          </a:p>
        </p:txBody>
      </p:sp>
      <p:sp>
        <p:nvSpPr>
          <p:cNvPr id="27710" name="Rectangle 102"/>
          <p:cNvSpPr>
            <a:spLocks noChangeArrowheads="1"/>
          </p:cNvSpPr>
          <p:nvPr/>
        </p:nvSpPr>
        <p:spPr bwMode="auto">
          <a:xfrm>
            <a:off x="6919913" y="4052888"/>
            <a:ext cx="741362" cy="182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200">
                <a:latin typeface="HGS明朝E" panose="02020900000000000000" pitchFamily="18" charset="-128"/>
                <a:ea typeface="HGS明朝E" panose="02020900000000000000" pitchFamily="18" charset="-128"/>
              </a:rPr>
              <a:t>◎(256本）</a:t>
            </a:r>
          </a:p>
        </p:txBody>
      </p:sp>
      <p:sp>
        <p:nvSpPr>
          <p:cNvPr id="27711" name="Rectangle 103"/>
          <p:cNvSpPr>
            <a:spLocks noChangeArrowheads="1"/>
          </p:cNvSpPr>
          <p:nvPr/>
        </p:nvSpPr>
        <p:spPr bwMode="auto">
          <a:xfrm>
            <a:off x="2336800" y="4052888"/>
            <a:ext cx="741363" cy="182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200">
                <a:latin typeface="HGS明朝E" panose="02020900000000000000" pitchFamily="18" charset="-128"/>
                <a:ea typeface="HGS明朝E" panose="02020900000000000000" pitchFamily="18" charset="-128"/>
              </a:rPr>
              <a:t>◎(172本）</a:t>
            </a:r>
          </a:p>
        </p:txBody>
      </p:sp>
      <p:sp>
        <p:nvSpPr>
          <p:cNvPr id="27712" name="Line 104"/>
          <p:cNvSpPr>
            <a:spLocks noChangeShapeType="1"/>
          </p:cNvSpPr>
          <p:nvPr/>
        </p:nvSpPr>
        <p:spPr bwMode="auto">
          <a:xfrm>
            <a:off x="3090863" y="2579688"/>
            <a:ext cx="0" cy="4191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7713" name="Text Box 105"/>
          <p:cNvSpPr txBox="1">
            <a:spLocks noChangeArrowheads="1"/>
          </p:cNvSpPr>
          <p:nvPr/>
        </p:nvSpPr>
        <p:spPr bwMode="auto">
          <a:xfrm>
            <a:off x="2984500" y="3113088"/>
            <a:ext cx="21272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 lIns="0" tIns="0" rIns="0" bIns="0" anchor="ctr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400">
                <a:latin typeface="HGS明朝E" panose="02020900000000000000" pitchFamily="18" charset="-128"/>
                <a:ea typeface="HGS明朝E" panose="02020900000000000000" pitchFamily="18" charset="-128"/>
              </a:rPr>
              <a:t>駐車場</a:t>
            </a:r>
          </a:p>
        </p:txBody>
      </p:sp>
      <p:grpSp>
        <p:nvGrpSpPr>
          <p:cNvPr id="27714" name="Group 106"/>
          <p:cNvGrpSpPr>
            <a:grpSpLocks/>
          </p:cNvGrpSpPr>
          <p:nvPr/>
        </p:nvGrpSpPr>
        <p:grpSpPr bwMode="auto">
          <a:xfrm>
            <a:off x="657225" y="6399213"/>
            <a:ext cx="8054975" cy="133350"/>
            <a:chOff x="329" y="3833"/>
            <a:chExt cx="5074" cy="84"/>
          </a:xfrm>
        </p:grpSpPr>
        <p:grpSp>
          <p:nvGrpSpPr>
            <p:cNvPr id="27718" name="Group 107"/>
            <p:cNvGrpSpPr>
              <a:grpSpLocks/>
            </p:cNvGrpSpPr>
            <p:nvPr/>
          </p:nvGrpSpPr>
          <p:grpSpPr bwMode="auto">
            <a:xfrm>
              <a:off x="329" y="3833"/>
              <a:ext cx="5074" cy="28"/>
              <a:chOff x="1210" y="795"/>
              <a:chExt cx="1048" cy="8"/>
            </a:xfrm>
          </p:grpSpPr>
          <p:grpSp>
            <p:nvGrpSpPr>
              <p:cNvPr id="27751" name="Group 108"/>
              <p:cNvGrpSpPr>
                <a:grpSpLocks/>
              </p:cNvGrpSpPr>
              <p:nvPr/>
            </p:nvGrpSpPr>
            <p:grpSpPr bwMode="auto">
              <a:xfrm>
                <a:off x="1210" y="795"/>
                <a:ext cx="209" cy="8"/>
                <a:chOff x="1210" y="795"/>
                <a:chExt cx="629" cy="67"/>
              </a:xfrm>
            </p:grpSpPr>
            <p:sp>
              <p:nvSpPr>
                <p:cNvPr id="27764" name="Freeform 109"/>
                <p:cNvSpPr>
                  <a:spLocks/>
                </p:cNvSpPr>
                <p:nvPr/>
              </p:nvSpPr>
              <p:spPr bwMode="auto">
                <a:xfrm>
                  <a:off x="1210" y="795"/>
                  <a:ext cx="524" cy="67"/>
                </a:xfrm>
                <a:custGeom>
                  <a:avLst/>
                  <a:gdLst>
                    <a:gd name="T0" fmla="*/ 0 w 524"/>
                    <a:gd name="T1" fmla="*/ 33 h 67"/>
                    <a:gd name="T2" fmla="*/ 34 w 524"/>
                    <a:gd name="T3" fmla="*/ 6 h 67"/>
                    <a:gd name="T4" fmla="*/ 69 w 524"/>
                    <a:gd name="T5" fmla="*/ 5 h 67"/>
                    <a:gd name="T6" fmla="*/ 104 w 524"/>
                    <a:gd name="T7" fmla="*/ 33 h 67"/>
                    <a:gd name="T8" fmla="*/ 139 w 524"/>
                    <a:gd name="T9" fmla="*/ 61 h 67"/>
                    <a:gd name="T10" fmla="*/ 174 w 524"/>
                    <a:gd name="T11" fmla="*/ 61 h 67"/>
                    <a:gd name="T12" fmla="*/ 209 w 524"/>
                    <a:gd name="T13" fmla="*/ 33 h 67"/>
                    <a:gd name="T14" fmla="*/ 244 w 524"/>
                    <a:gd name="T15" fmla="*/ 5 h 67"/>
                    <a:gd name="T16" fmla="*/ 279 w 524"/>
                    <a:gd name="T17" fmla="*/ 6 h 67"/>
                    <a:gd name="T18" fmla="*/ 314 w 524"/>
                    <a:gd name="T19" fmla="*/ 33 h 67"/>
                    <a:gd name="T20" fmla="*/ 349 w 524"/>
                    <a:gd name="T21" fmla="*/ 62 h 67"/>
                    <a:gd name="T22" fmla="*/ 384 w 524"/>
                    <a:gd name="T23" fmla="*/ 62 h 67"/>
                    <a:gd name="T24" fmla="*/ 419 w 524"/>
                    <a:gd name="T25" fmla="*/ 34 h 67"/>
                    <a:gd name="T26" fmla="*/ 454 w 524"/>
                    <a:gd name="T27" fmla="*/ 5 h 67"/>
                    <a:gd name="T28" fmla="*/ 489 w 524"/>
                    <a:gd name="T29" fmla="*/ 6 h 67"/>
                    <a:gd name="T30" fmla="*/ 524 w 524"/>
                    <a:gd name="T31" fmla="*/ 34 h 67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524" h="67">
                      <a:moveTo>
                        <a:pt x="0" y="33"/>
                      </a:moveTo>
                      <a:cubicBezTo>
                        <a:pt x="11" y="22"/>
                        <a:pt x="23" y="11"/>
                        <a:pt x="34" y="6"/>
                      </a:cubicBezTo>
                      <a:cubicBezTo>
                        <a:pt x="45" y="1"/>
                        <a:pt x="57" y="1"/>
                        <a:pt x="69" y="5"/>
                      </a:cubicBezTo>
                      <a:cubicBezTo>
                        <a:pt x="81" y="9"/>
                        <a:pt x="92" y="24"/>
                        <a:pt x="104" y="33"/>
                      </a:cubicBezTo>
                      <a:cubicBezTo>
                        <a:pt x="116" y="42"/>
                        <a:pt x="127" y="56"/>
                        <a:pt x="139" y="61"/>
                      </a:cubicBezTo>
                      <a:cubicBezTo>
                        <a:pt x="151" y="66"/>
                        <a:pt x="162" y="66"/>
                        <a:pt x="174" y="61"/>
                      </a:cubicBezTo>
                      <a:cubicBezTo>
                        <a:pt x="186" y="56"/>
                        <a:pt x="197" y="42"/>
                        <a:pt x="209" y="33"/>
                      </a:cubicBezTo>
                      <a:cubicBezTo>
                        <a:pt x="221" y="24"/>
                        <a:pt x="232" y="9"/>
                        <a:pt x="244" y="5"/>
                      </a:cubicBezTo>
                      <a:cubicBezTo>
                        <a:pt x="256" y="1"/>
                        <a:pt x="267" y="1"/>
                        <a:pt x="279" y="6"/>
                      </a:cubicBezTo>
                      <a:cubicBezTo>
                        <a:pt x="291" y="11"/>
                        <a:pt x="302" y="24"/>
                        <a:pt x="314" y="33"/>
                      </a:cubicBezTo>
                      <a:cubicBezTo>
                        <a:pt x="326" y="42"/>
                        <a:pt x="337" y="57"/>
                        <a:pt x="349" y="62"/>
                      </a:cubicBezTo>
                      <a:cubicBezTo>
                        <a:pt x="361" y="67"/>
                        <a:pt x="372" y="67"/>
                        <a:pt x="384" y="62"/>
                      </a:cubicBezTo>
                      <a:cubicBezTo>
                        <a:pt x="396" y="57"/>
                        <a:pt x="407" y="43"/>
                        <a:pt x="419" y="34"/>
                      </a:cubicBezTo>
                      <a:cubicBezTo>
                        <a:pt x="431" y="25"/>
                        <a:pt x="442" y="10"/>
                        <a:pt x="454" y="5"/>
                      </a:cubicBezTo>
                      <a:cubicBezTo>
                        <a:pt x="466" y="0"/>
                        <a:pt x="477" y="1"/>
                        <a:pt x="489" y="6"/>
                      </a:cubicBezTo>
                      <a:cubicBezTo>
                        <a:pt x="501" y="11"/>
                        <a:pt x="512" y="22"/>
                        <a:pt x="524" y="34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7765" name="Freeform 110"/>
                <p:cNvSpPr>
                  <a:spLocks/>
                </p:cNvSpPr>
                <p:nvPr/>
              </p:nvSpPr>
              <p:spPr bwMode="auto">
                <a:xfrm>
                  <a:off x="1734" y="828"/>
                  <a:ext cx="105" cy="34"/>
                </a:xfrm>
                <a:custGeom>
                  <a:avLst/>
                  <a:gdLst>
                    <a:gd name="T0" fmla="*/ 0 w 105"/>
                    <a:gd name="T1" fmla="*/ 1 h 34"/>
                    <a:gd name="T2" fmla="*/ 35 w 105"/>
                    <a:gd name="T3" fmla="*/ 29 h 34"/>
                    <a:gd name="T4" fmla="*/ 70 w 105"/>
                    <a:gd name="T5" fmla="*/ 29 h 34"/>
                    <a:gd name="T6" fmla="*/ 105 w 105"/>
                    <a:gd name="T7" fmla="*/ 0 h 34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05" h="34">
                      <a:moveTo>
                        <a:pt x="0" y="1"/>
                      </a:moveTo>
                      <a:cubicBezTo>
                        <a:pt x="11" y="12"/>
                        <a:pt x="23" y="24"/>
                        <a:pt x="35" y="29"/>
                      </a:cubicBezTo>
                      <a:cubicBezTo>
                        <a:pt x="47" y="34"/>
                        <a:pt x="58" y="34"/>
                        <a:pt x="70" y="29"/>
                      </a:cubicBezTo>
                      <a:cubicBezTo>
                        <a:pt x="82" y="24"/>
                        <a:pt x="93" y="12"/>
                        <a:pt x="105" y="0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7752" name="Group 111"/>
              <p:cNvGrpSpPr>
                <a:grpSpLocks/>
              </p:cNvGrpSpPr>
              <p:nvPr/>
            </p:nvGrpSpPr>
            <p:grpSpPr bwMode="auto">
              <a:xfrm>
                <a:off x="1419" y="795"/>
                <a:ext cx="209" cy="8"/>
                <a:chOff x="1210" y="795"/>
                <a:chExt cx="629" cy="67"/>
              </a:xfrm>
            </p:grpSpPr>
            <p:sp>
              <p:nvSpPr>
                <p:cNvPr id="27762" name="Freeform 112"/>
                <p:cNvSpPr>
                  <a:spLocks/>
                </p:cNvSpPr>
                <p:nvPr/>
              </p:nvSpPr>
              <p:spPr bwMode="auto">
                <a:xfrm>
                  <a:off x="1210" y="795"/>
                  <a:ext cx="524" cy="67"/>
                </a:xfrm>
                <a:custGeom>
                  <a:avLst/>
                  <a:gdLst>
                    <a:gd name="T0" fmla="*/ 0 w 524"/>
                    <a:gd name="T1" fmla="*/ 33 h 67"/>
                    <a:gd name="T2" fmla="*/ 34 w 524"/>
                    <a:gd name="T3" fmla="*/ 6 h 67"/>
                    <a:gd name="T4" fmla="*/ 69 w 524"/>
                    <a:gd name="T5" fmla="*/ 5 h 67"/>
                    <a:gd name="T6" fmla="*/ 104 w 524"/>
                    <a:gd name="T7" fmla="*/ 33 h 67"/>
                    <a:gd name="T8" fmla="*/ 139 w 524"/>
                    <a:gd name="T9" fmla="*/ 61 h 67"/>
                    <a:gd name="T10" fmla="*/ 174 w 524"/>
                    <a:gd name="T11" fmla="*/ 61 h 67"/>
                    <a:gd name="T12" fmla="*/ 209 w 524"/>
                    <a:gd name="T13" fmla="*/ 33 h 67"/>
                    <a:gd name="T14" fmla="*/ 244 w 524"/>
                    <a:gd name="T15" fmla="*/ 5 h 67"/>
                    <a:gd name="T16" fmla="*/ 279 w 524"/>
                    <a:gd name="T17" fmla="*/ 6 h 67"/>
                    <a:gd name="T18" fmla="*/ 314 w 524"/>
                    <a:gd name="T19" fmla="*/ 33 h 67"/>
                    <a:gd name="T20" fmla="*/ 349 w 524"/>
                    <a:gd name="T21" fmla="*/ 62 h 67"/>
                    <a:gd name="T22" fmla="*/ 384 w 524"/>
                    <a:gd name="T23" fmla="*/ 62 h 67"/>
                    <a:gd name="T24" fmla="*/ 419 w 524"/>
                    <a:gd name="T25" fmla="*/ 34 h 67"/>
                    <a:gd name="T26" fmla="*/ 454 w 524"/>
                    <a:gd name="T27" fmla="*/ 5 h 67"/>
                    <a:gd name="T28" fmla="*/ 489 w 524"/>
                    <a:gd name="T29" fmla="*/ 6 h 67"/>
                    <a:gd name="T30" fmla="*/ 524 w 524"/>
                    <a:gd name="T31" fmla="*/ 34 h 67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524" h="67">
                      <a:moveTo>
                        <a:pt x="0" y="33"/>
                      </a:moveTo>
                      <a:cubicBezTo>
                        <a:pt x="11" y="22"/>
                        <a:pt x="23" y="11"/>
                        <a:pt x="34" y="6"/>
                      </a:cubicBezTo>
                      <a:cubicBezTo>
                        <a:pt x="45" y="1"/>
                        <a:pt x="57" y="1"/>
                        <a:pt x="69" y="5"/>
                      </a:cubicBezTo>
                      <a:cubicBezTo>
                        <a:pt x="81" y="9"/>
                        <a:pt x="92" y="24"/>
                        <a:pt x="104" y="33"/>
                      </a:cubicBezTo>
                      <a:cubicBezTo>
                        <a:pt x="116" y="42"/>
                        <a:pt x="127" y="56"/>
                        <a:pt x="139" y="61"/>
                      </a:cubicBezTo>
                      <a:cubicBezTo>
                        <a:pt x="151" y="66"/>
                        <a:pt x="162" y="66"/>
                        <a:pt x="174" y="61"/>
                      </a:cubicBezTo>
                      <a:cubicBezTo>
                        <a:pt x="186" y="56"/>
                        <a:pt x="197" y="42"/>
                        <a:pt x="209" y="33"/>
                      </a:cubicBezTo>
                      <a:cubicBezTo>
                        <a:pt x="221" y="24"/>
                        <a:pt x="232" y="9"/>
                        <a:pt x="244" y="5"/>
                      </a:cubicBezTo>
                      <a:cubicBezTo>
                        <a:pt x="256" y="1"/>
                        <a:pt x="267" y="1"/>
                        <a:pt x="279" y="6"/>
                      </a:cubicBezTo>
                      <a:cubicBezTo>
                        <a:pt x="291" y="11"/>
                        <a:pt x="302" y="24"/>
                        <a:pt x="314" y="33"/>
                      </a:cubicBezTo>
                      <a:cubicBezTo>
                        <a:pt x="326" y="42"/>
                        <a:pt x="337" y="57"/>
                        <a:pt x="349" y="62"/>
                      </a:cubicBezTo>
                      <a:cubicBezTo>
                        <a:pt x="361" y="67"/>
                        <a:pt x="372" y="67"/>
                        <a:pt x="384" y="62"/>
                      </a:cubicBezTo>
                      <a:cubicBezTo>
                        <a:pt x="396" y="57"/>
                        <a:pt x="407" y="43"/>
                        <a:pt x="419" y="34"/>
                      </a:cubicBezTo>
                      <a:cubicBezTo>
                        <a:pt x="431" y="25"/>
                        <a:pt x="442" y="10"/>
                        <a:pt x="454" y="5"/>
                      </a:cubicBezTo>
                      <a:cubicBezTo>
                        <a:pt x="466" y="0"/>
                        <a:pt x="477" y="1"/>
                        <a:pt x="489" y="6"/>
                      </a:cubicBezTo>
                      <a:cubicBezTo>
                        <a:pt x="501" y="11"/>
                        <a:pt x="512" y="22"/>
                        <a:pt x="524" y="34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7763" name="Freeform 113"/>
                <p:cNvSpPr>
                  <a:spLocks/>
                </p:cNvSpPr>
                <p:nvPr/>
              </p:nvSpPr>
              <p:spPr bwMode="auto">
                <a:xfrm>
                  <a:off x="1734" y="828"/>
                  <a:ext cx="105" cy="34"/>
                </a:xfrm>
                <a:custGeom>
                  <a:avLst/>
                  <a:gdLst>
                    <a:gd name="T0" fmla="*/ 0 w 105"/>
                    <a:gd name="T1" fmla="*/ 1 h 34"/>
                    <a:gd name="T2" fmla="*/ 35 w 105"/>
                    <a:gd name="T3" fmla="*/ 29 h 34"/>
                    <a:gd name="T4" fmla="*/ 70 w 105"/>
                    <a:gd name="T5" fmla="*/ 29 h 34"/>
                    <a:gd name="T6" fmla="*/ 105 w 105"/>
                    <a:gd name="T7" fmla="*/ 0 h 34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05" h="34">
                      <a:moveTo>
                        <a:pt x="0" y="1"/>
                      </a:moveTo>
                      <a:cubicBezTo>
                        <a:pt x="11" y="12"/>
                        <a:pt x="23" y="24"/>
                        <a:pt x="35" y="29"/>
                      </a:cubicBezTo>
                      <a:cubicBezTo>
                        <a:pt x="47" y="34"/>
                        <a:pt x="58" y="34"/>
                        <a:pt x="70" y="29"/>
                      </a:cubicBezTo>
                      <a:cubicBezTo>
                        <a:pt x="82" y="24"/>
                        <a:pt x="93" y="12"/>
                        <a:pt x="105" y="0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7753" name="Group 114"/>
              <p:cNvGrpSpPr>
                <a:grpSpLocks/>
              </p:cNvGrpSpPr>
              <p:nvPr/>
            </p:nvGrpSpPr>
            <p:grpSpPr bwMode="auto">
              <a:xfrm>
                <a:off x="1629" y="795"/>
                <a:ext cx="209" cy="8"/>
                <a:chOff x="1210" y="795"/>
                <a:chExt cx="629" cy="67"/>
              </a:xfrm>
            </p:grpSpPr>
            <p:sp>
              <p:nvSpPr>
                <p:cNvPr id="27760" name="Freeform 115"/>
                <p:cNvSpPr>
                  <a:spLocks/>
                </p:cNvSpPr>
                <p:nvPr/>
              </p:nvSpPr>
              <p:spPr bwMode="auto">
                <a:xfrm>
                  <a:off x="1210" y="795"/>
                  <a:ext cx="524" cy="67"/>
                </a:xfrm>
                <a:custGeom>
                  <a:avLst/>
                  <a:gdLst>
                    <a:gd name="T0" fmla="*/ 0 w 524"/>
                    <a:gd name="T1" fmla="*/ 33 h 67"/>
                    <a:gd name="T2" fmla="*/ 34 w 524"/>
                    <a:gd name="T3" fmla="*/ 6 h 67"/>
                    <a:gd name="T4" fmla="*/ 69 w 524"/>
                    <a:gd name="T5" fmla="*/ 5 h 67"/>
                    <a:gd name="T6" fmla="*/ 104 w 524"/>
                    <a:gd name="T7" fmla="*/ 33 h 67"/>
                    <a:gd name="T8" fmla="*/ 139 w 524"/>
                    <a:gd name="T9" fmla="*/ 61 h 67"/>
                    <a:gd name="T10" fmla="*/ 174 w 524"/>
                    <a:gd name="T11" fmla="*/ 61 h 67"/>
                    <a:gd name="T12" fmla="*/ 209 w 524"/>
                    <a:gd name="T13" fmla="*/ 33 h 67"/>
                    <a:gd name="T14" fmla="*/ 244 w 524"/>
                    <a:gd name="T15" fmla="*/ 5 h 67"/>
                    <a:gd name="T16" fmla="*/ 279 w 524"/>
                    <a:gd name="T17" fmla="*/ 6 h 67"/>
                    <a:gd name="T18" fmla="*/ 314 w 524"/>
                    <a:gd name="T19" fmla="*/ 33 h 67"/>
                    <a:gd name="T20" fmla="*/ 349 w 524"/>
                    <a:gd name="T21" fmla="*/ 62 h 67"/>
                    <a:gd name="T22" fmla="*/ 384 w 524"/>
                    <a:gd name="T23" fmla="*/ 62 h 67"/>
                    <a:gd name="T24" fmla="*/ 419 w 524"/>
                    <a:gd name="T25" fmla="*/ 34 h 67"/>
                    <a:gd name="T26" fmla="*/ 454 w 524"/>
                    <a:gd name="T27" fmla="*/ 5 h 67"/>
                    <a:gd name="T28" fmla="*/ 489 w 524"/>
                    <a:gd name="T29" fmla="*/ 6 h 67"/>
                    <a:gd name="T30" fmla="*/ 524 w 524"/>
                    <a:gd name="T31" fmla="*/ 34 h 67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524" h="67">
                      <a:moveTo>
                        <a:pt x="0" y="33"/>
                      </a:moveTo>
                      <a:cubicBezTo>
                        <a:pt x="11" y="22"/>
                        <a:pt x="23" y="11"/>
                        <a:pt x="34" y="6"/>
                      </a:cubicBezTo>
                      <a:cubicBezTo>
                        <a:pt x="45" y="1"/>
                        <a:pt x="57" y="1"/>
                        <a:pt x="69" y="5"/>
                      </a:cubicBezTo>
                      <a:cubicBezTo>
                        <a:pt x="81" y="9"/>
                        <a:pt x="92" y="24"/>
                        <a:pt x="104" y="33"/>
                      </a:cubicBezTo>
                      <a:cubicBezTo>
                        <a:pt x="116" y="42"/>
                        <a:pt x="127" y="56"/>
                        <a:pt x="139" y="61"/>
                      </a:cubicBezTo>
                      <a:cubicBezTo>
                        <a:pt x="151" y="66"/>
                        <a:pt x="162" y="66"/>
                        <a:pt x="174" y="61"/>
                      </a:cubicBezTo>
                      <a:cubicBezTo>
                        <a:pt x="186" y="56"/>
                        <a:pt x="197" y="42"/>
                        <a:pt x="209" y="33"/>
                      </a:cubicBezTo>
                      <a:cubicBezTo>
                        <a:pt x="221" y="24"/>
                        <a:pt x="232" y="9"/>
                        <a:pt x="244" y="5"/>
                      </a:cubicBezTo>
                      <a:cubicBezTo>
                        <a:pt x="256" y="1"/>
                        <a:pt x="267" y="1"/>
                        <a:pt x="279" y="6"/>
                      </a:cubicBezTo>
                      <a:cubicBezTo>
                        <a:pt x="291" y="11"/>
                        <a:pt x="302" y="24"/>
                        <a:pt x="314" y="33"/>
                      </a:cubicBezTo>
                      <a:cubicBezTo>
                        <a:pt x="326" y="42"/>
                        <a:pt x="337" y="57"/>
                        <a:pt x="349" y="62"/>
                      </a:cubicBezTo>
                      <a:cubicBezTo>
                        <a:pt x="361" y="67"/>
                        <a:pt x="372" y="67"/>
                        <a:pt x="384" y="62"/>
                      </a:cubicBezTo>
                      <a:cubicBezTo>
                        <a:pt x="396" y="57"/>
                        <a:pt x="407" y="43"/>
                        <a:pt x="419" y="34"/>
                      </a:cubicBezTo>
                      <a:cubicBezTo>
                        <a:pt x="431" y="25"/>
                        <a:pt x="442" y="10"/>
                        <a:pt x="454" y="5"/>
                      </a:cubicBezTo>
                      <a:cubicBezTo>
                        <a:pt x="466" y="0"/>
                        <a:pt x="477" y="1"/>
                        <a:pt x="489" y="6"/>
                      </a:cubicBezTo>
                      <a:cubicBezTo>
                        <a:pt x="501" y="11"/>
                        <a:pt x="512" y="22"/>
                        <a:pt x="524" y="34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7761" name="Freeform 116"/>
                <p:cNvSpPr>
                  <a:spLocks/>
                </p:cNvSpPr>
                <p:nvPr/>
              </p:nvSpPr>
              <p:spPr bwMode="auto">
                <a:xfrm>
                  <a:off x="1734" y="828"/>
                  <a:ext cx="105" cy="34"/>
                </a:xfrm>
                <a:custGeom>
                  <a:avLst/>
                  <a:gdLst>
                    <a:gd name="T0" fmla="*/ 0 w 105"/>
                    <a:gd name="T1" fmla="*/ 1 h 34"/>
                    <a:gd name="T2" fmla="*/ 35 w 105"/>
                    <a:gd name="T3" fmla="*/ 29 h 34"/>
                    <a:gd name="T4" fmla="*/ 70 w 105"/>
                    <a:gd name="T5" fmla="*/ 29 h 34"/>
                    <a:gd name="T6" fmla="*/ 105 w 105"/>
                    <a:gd name="T7" fmla="*/ 0 h 34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05" h="34">
                      <a:moveTo>
                        <a:pt x="0" y="1"/>
                      </a:moveTo>
                      <a:cubicBezTo>
                        <a:pt x="11" y="12"/>
                        <a:pt x="23" y="24"/>
                        <a:pt x="35" y="29"/>
                      </a:cubicBezTo>
                      <a:cubicBezTo>
                        <a:pt x="47" y="34"/>
                        <a:pt x="58" y="34"/>
                        <a:pt x="70" y="29"/>
                      </a:cubicBezTo>
                      <a:cubicBezTo>
                        <a:pt x="82" y="24"/>
                        <a:pt x="93" y="12"/>
                        <a:pt x="105" y="0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7754" name="Group 117"/>
              <p:cNvGrpSpPr>
                <a:grpSpLocks/>
              </p:cNvGrpSpPr>
              <p:nvPr/>
            </p:nvGrpSpPr>
            <p:grpSpPr bwMode="auto">
              <a:xfrm>
                <a:off x="1839" y="795"/>
                <a:ext cx="209" cy="8"/>
                <a:chOff x="1210" y="795"/>
                <a:chExt cx="629" cy="67"/>
              </a:xfrm>
            </p:grpSpPr>
            <p:sp>
              <p:nvSpPr>
                <p:cNvPr id="27758" name="Freeform 118"/>
                <p:cNvSpPr>
                  <a:spLocks/>
                </p:cNvSpPr>
                <p:nvPr/>
              </p:nvSpPr>
              <p:spPr bwMode="auto">
                <a:xfrm>
                  <a:off x="1210" y="795"/>
                  <a:ext cx="524" cy="67"/>
                </a:xfrm>
                <a:custGeom>
                  <a:avLst/>
                  <a:gdLst>
                    <a:gd name="T0" fmla="*/ 0 w 524"/>
                    <a:gd name="T1" fmla="*/ 33 h 67"/>
                    <a:gd name="T2" fmla="*/ 34 w 524"/>
                    <a:gd name="T3" fmla="*/ 6 h 67"/>
                    <a:gd name="T4" fmla="*/ 69 w 524"/>
                    <a:gd name="T5" fmla="*/ 5 h 67"/>
                    <a:gd name="T6" fmla="*/ 104 w 524"/>
                    <a:gd name="T7" fmla="*/ 33 h 67"/>
                    <a:gd name="T8" fmla="*/ 139 w 524"/>
                    <a:gd name="T9" fmla="*/ 61 h 67"/>
                    <a:gd name="T10" fmla="*/ 174 w 524"/>
                    <a:gd name="T11" fmla="*/ 61 h 67"/>
                    <a:gd name="T12" fmla="*/ 209 w 524"/>
                    <a:gd name="T13" fmla="*/ 33 h 67"/>
                    <a:gd name="T14" fmla="*/ 244 w 524"/>
                    <a:gd name="T15" fmla="*/ 5 h 67"/>
                    <a:gd name="T16" fmla="*/ 279 w 524"/>
                    <a:gd name="T17" fmla="*/ 6 h 67"/>
                    <a:gd name="T18" fmla="*/ 314 w 524"/>
                    <a:gd name="T19" fmla="*/ 33 h 67"/>
                    <a:gd name="T20" fmla="*/ 349 w 524"/>
                    <a:gd name="T21" fmla="*/ 62 h 67"/>
                    <a:gd name="T22" fmla="*/ 384 w 524"/>
                    <a:gd name="T23" fmla="*/ 62 h 67"/>
                    <a:gd name="T24" fmla="*/ 419 w 524"/>
                    <a:gd name="T25" fmla="*/ 34 h 67"/>
                    <a:gd name="T26" fmla="*/ 454 w 524"/>
                    <a:gd name="T27" fmla="*/ 5 h 67"/>
                    <a:gd name="T28" fmla="*/ 489 w 524"/>
                    <a:gd name="T29" fmla="*/ 6 h 67"/>
                    <a:gd name="T30" fmla="*/ 524 w 524"/>
                    <a:gd name="T31" fmla="*/ 34 h 67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524" h="67">
                      <a:moveTo>
                        <a:pt x="0" y="33"/>
                      </a:moveTo>
                      <a:cubicBezTo>
                        <a:pt x="11" y="22"/>
                        <a:pt x="23" y="11"/>
                        <a:pt x="34" y="6"/>
                      </a:cubicBezTo>
                      <a:cubicBezTo>
                        <a:pt x="45" y="1"/>
                        <a:pt x="57" y="1"/>
                        <a:pt x="69" y="5"/>
                      </a:cubicBezTo>
                      <a:cubicBezTo>
                        <a:pt x="81" y="9"/>
                        <a:pt x="92" y="24"/>
                        <a:pt x="104" y="33"/>
                      </a:cubicBezTo>
                      <a:cubicBezTo>
                        <a:pt x="116" y="42"/>
                        <a:pt x="127" y="56"/>
                        <a:pt x="139" y="61"/>
                      </a:cubicBezTo>
                      <a:cubicBezTo>
                        <a:pt x="151" y="66"/>
                        <a:pt x="162" y="66"/>
                        <a:pt x="174" y="61"/>
                      </a:cubicBezTo>
                      <a:cubicBezTo>
                        <a:pt x="186" y="56"/>
                        <a:pt x="197" y="42"/>
                        <a:pt x="209" y="33"/>
                      </a:cubicBezTo>
                      <a:cubicBezTo>
                        <a:pt x="221" y="24"/>
                        <a:pt x="232" y="9"/>
                        <a:pt x="244" y="5"/>
                      </a:cubicBezTo>
                      <a:cubicBezTo>
                        <a:pt x="256" y="1"/>
                        <a:pt x="267" y="1"/>
                        <a:pt x="279" y="6"/>
                      </a:cubicBezTo>
                      <a:cubicBezTo>
                        <a:pt x="291" y="11"/>
                        <a:pt x="302" y="24"/>
                        <a:pt x="314" y="33"/>
                      </a:cubicBezTo>
                      <a:cubicBezTo>
                        <a:pt x="326" y="42"/>
                        <a:pt x="337" y="57"/>
                        <a:pt x="349" y="62"/>
                      </a:cubicBezTo>
                      <a:cubicBezTo>
                        <a:pt x="361" y="67"/>
                        <a:pt x="372" y="67"/>
                        <a:pt x="384" y="62"/>
                      </a:cubicBezTo>
                      <a:cubicBezTo>
                        <a:pt x="396" y="57"/>
                        <a:pt x="407" y="43"/>
                        <a:pt x="419" y="34"/>
                      </a:cubicBezTo>
                      <a:cubicBezTo>
                        <a:pt x="431" y="25"/>
                        <a:pt x="442" y="10"/>
                        <a:pt x="454" y="5"/>
                      </a:cubicBezTo>
                      <a:cubicBezTo>
                        <a:pt x="466" y="0"/>
                        <a:pt x="477" y="1"/>
                        <a:pt x="489" y="6"/>
                      </a:cubicBezTo>
                      <a:cubicBezTo>
                        <a:pt x="501" y="11"/>
                        <a:pt x="512" y="22"/>
                        <a:pt x="524" y="34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7759" name="Freeform 119"/>
                <p:cNvSpPr>
                  <a:spLocks/>
                </p:cNvSpPr>
                <p:nvPr/>
              </p:nvSpPr>
              <p:spPr bwMode="auto">
                <a:xfrm>
                  <a:off x="1734" y="828"/>
                  <a:ext cx="105" cy="34"/>
                </a:xfrm>
                <a:custGeom>
                  <a:avLst/>
                  <a:gdLst>
                    <a:gd name="T0" fmla="*/ 0 w 105"/>
                    <a:gd name="T1" fmla="*/ 1 h 34"/>
                    <a:gd name="T2" fmla="*/ 35 w 105"/>
                    <a:gd name="T3" fmla="*/ 29 h 34"/>
                    <a:gd name="T4" fmla="*/ 70 w 105"/>
                    <a:gd name="T5" fmla="*/ 29 h 34"/>
                    <a:gd name="T6" fmla="*/ 105 w 105"/>
                    <a:gd name="T7" fmla="*/ 0 h 34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05" h="34">
                      <a:moveTo>
                        <a:pt x="0" y="1"/>
                      </a:moveTo>
                      <a:cubicBezTo>
                        <a:pt x="11" y="12"/>
                        <a:pt x="23" y="24"/>
                        <a:pt x="35" y="29"/>
                      </a:cubicBezTo>
                      <a:cubicBezTo>
                        <a:pt x="47" y="34"/>
                        <a:pt x="58" y="34"/>
                        <a:pt x="70" y="29"/>
                      </a:cubicBezTo>
                      <a:cubicBezTo>
                        <a:pt x="82" y="24"/>
                        <a:pt x="93" y="12"/>
                        <a:pt x="105" y="0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7755" name="Group 120"/>
              <p:cNvGrpSpPr>
                <a:grpSpLocks/>
              </p:cNvGrpSpPr>
              <p:nvPr/>
            </p:nvGrpSpPr>
            <p:grpSpPr bwMode="auto">
              <a:xfrm>
                <a:off x="2049" y="795"/>
                <a:ext cx="209" cy="8"/>
                <a:chOff x="1210" y="795"/>
                <a:chExt cx="629" cy="67"/>
              </a:xfrm>
            </p:grpSpPr>
            <p:sp>
              <p:nvSpPr>
                <p:cNvPr id="27756" name="Freeform 121"/>
                <p:cNvSpPr>
                  <a:spLocks/>
                </p:cNvSpPr>
                <p:nvPr/>
              </p:nvSpPr>
              <p:spPr bwMode="auto">
                <a:xfrm>
                  <a:off x="1210" y="795"/>
                  <a:ext cx="524" cy="67"/>
                </a:xfrm>
                <a:custGeom>
                  <a:avLst/>
                  <a:gdLst>
                    <a:gd name="T0" fmla="*/ 0 w 524"/>
                    <a:gd name="T1" fmla="*/ 33 h 67"/>
                    <a:gd name="T2" fmla="*/ 34 w 524"/>
                    <a:gd name="T3" fmla="*/ 6 h 67"/>
                    <a:gd name="T4" fmla="*/ 69 w 524"/>
                    <a:gd name="T5" fmla="*/ 5 h 67"/>
                    <a:gd name="T6" fmla="*/ 104 w 524"/>
                    <a:gd name="T7" fmla="*/ 33 h 67"/>
                    <a:gd name="T8" fmla="*/ 139 w 524"/>
                    <a:gd name="T9" fmla="*/ 61 h 67"/>
                    <a:gd name="T10" fmla="*/ 174 w 524"/>
                    <a:gd name="T11" fmla="*/ 61 h 67"/>
                    <a:gd name="T12" fmla="*/ 209 w 524"/>
                    <a:gd name="T13" fmla="*/ 33 h 67"/>
                    <a:gd name="T14" fmla="*/ 244 w 524"/>
                    <a:gd name="T15" fmla="*/ 5 h 67"/>
                    <a:gd name="T16" fmla="*/ 279 w 524"/>
                    <a:gd name="T17" fmla="*/ 6 h 67"/>
                    <a:gd name="T18" fmla="*/ 314 w 524"/>
                    <a:gd name="T19" fmla="*/ 33 h 67"/>
                    <a:gd name="T20" fmla="*/ 349 w 524"/>
                    <a:gd name="T21" fmla="*/ 62 h 67"/>
                    <a:gd name="T22" fmla="*/ 384 w 524"/>
                    <a:gd name="T23" fmla="*/ 62 h 67"/>
                    <a:gd name="T24" fmla="*/ 419 w 524"/>
                    <a:gd name="T25" fmla="*/ 34 h 67"/>
                    <a:gd name="T26" fmla="*/ 454 w 524"/>
                    <a:gd name="T27" fmla="*/ 5 h 67"/>
                    <a:gd name="T28" fmla="*/ 489 w 524"/>
                    <a:gd name="T29" fmla="*/ 6 h 67"/>
                    <a:gd name="T30" fmla="*/ 524 w 524"/>
                    <a:gd name="T31" fmla="*/ 34 h 67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524" h="67">
                      <a:moveTo>
                        <a:pt x="0" y="33"/>
                      </a:moveTo>
                      <a:cubicBezTo>
                        <a:pt x="11" y="22"/>
                        <a:pt x="23" y="11"/>
                        <a:pt x="34" y="6"/>
                      </a:cubicBezTo>
                      <a:cubicBezTo>
                        <a:pt x="45" y="1"/>
                        <a:pt x="57" y="1"/>
                        <a:pt x="69" y="5"/>
                      </a:cubicBezTo>
                      <a:cubicBezTo>
                        <a:pt x="81" y="9"/>
                        <a:pt x="92" y="24"/>
                        <a:pt x="104" y="33"/>
                      </a:cubicBezTo>
                      <a:cubicBezTo>
                        <a:pt x="116" y="42"/>
                        <a:pt x="127" y="56"/>
                        <a:pt x="139" y="61"/>
                      </a:cubicBezTo>
                      <a:cubicBezTo>
                        <a:pt x="151" y="66"/>
                        <a:pt x="162" y="66"/>
                        <a:pt x="174" y="61"/>
                      </a:cubicBezTo>
                      <a:cubicBezTo>
                        <a:pt x="186" y="56"/>
                        <a:pt x="197" y="42"/>
                        <a:pt x="209" y="33"/>
                      </a:cubicBezTo>
                      <a:cubicBezTo>
                        <a:pt x="221" y="24"/>
                        <a:pt x="232" y="9"/>
                        <a:pt x="244" y="5"/>
                      </a:cubicBezTo>
                      <a:cubicBezTo>
                        <a:pt x="256" y="1"/>
                        <a:pt x="267" y="1"/>
                        <a:pt x="279" y="6"/>
                      </a:cubicBezTo>
                      <a:cubicBezTo>
                        <a:pt x="291" y="11"/>
                        <a:pt x="302" y="24"/>
                        <a:pt x="314" y="33"/>
                      </a:cubicBezTo>
                      <a:cubicBezTo>
                        <a:pt x="326" y="42"/>
                        <a:pt x="337" y="57"/>
                        <a:pt x="349" y="62"/>
                      </a:cubicBezTo>
                      <a:cubicBezTo>
                        <a:pt x="361" y="67"/>
                        <a:pt x="372" y="67"/>
                        <a:pt x="384" y="62"/>
                      </a:cubicBezTo>
                      <a:cubicBezTo>
                        <a:pt x="396" y="57"/>
                        <a:pt x="407" y="43"/>
                        <a:pt x="419" y="34"/>
                      </a:cubicBezTo>
                      <a:cubicBezTo>
                        <a:pt x="431" y="25"/>
                        <a:pt x="442" y="10"/>
                        <a:pt x="454" y="5"/>
                      </a:cubicBezTo>
                      <a:cubicBezTo>
                        <a:pt x="466" y="0"/>
                        <a:pt x="477" y="1"/>
                        <a:pt x="489" y="6"/>
                      </a:cubicBezTo>
                      <a:cubicBezTo>
                        <a:pt x="501" y="11"/>
                        <a:pt x="512" y="22"/>
                        <a:pt x="524" y="34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7757" name="Freeform 122"/>
                <p:cNvSpPr>
                  <a:spLocks/>
                </p:cNvSpPr>
                <p:nvPr/>
              </p:nvSpPr>
              <p:spPr bwMode="auto">
                <a:xfrm>
                  <a:off x="1734" y="828"/>
                  <a:ext cx="105" cy="34"/>
                </a:xfrm>
                <a:custGeom>
                  <a:avLst/>
                  <a:gdLst>
                    <a:gd name="T0" fmla="*/ 0 w 105"/>
                    <a:gd name="T1" fmla="*/ 1 h 34"/>
                    <a:gd name="T2" fmla="*/ 35 w 105"/>
                    <a:gd name="T3" fmla="*/ 29 h 34"/>
                    <a:gd name="T4" fmla="*/ 70 w 105"/>
                    <a:gd name="T5" fmla="*/ 29 h 34"/>
                    <a:gd name="T6" fmla="*/ 105 w 105"/>
                    <a:gd name="T7" fmla="*/ 0 h 34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05" h="34">
                      <a:moveTo>
                        <a:pt x="0" y="1"/>
                      </a:moveTo>
                      <a:cubicBezTo>
                        <a:pt x="11" y="12"/>
                        <a:pt x="23" y="24"/>
                        <a:pt x="35" y="29"/>
                      </a:cubicBezTo>
                      <a:cubicBezTo>
                        <a:pt x="47" y="34"/>
                        <a:pt x="58" y="34"/>
                        <a:pt x="70" y="29"/>
                      </a:cubicBezTo>
                      <a:cubicBezTo>
                        <a:pt x="82" y="24"/>
                        <a:pt x="93" y="12"/>
                        <a:pt x="105" y="0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27719" name="Group 123"/>
            <p:cNvGrpSpPr>
              <a:grpSpLocks/>
            </p:cNvGrpSpPr>
            <p:nvPr/>
          </p:nvGrpSpPr>
          <p:grpSpPr bwMode="auto">
            <a:xfrm>
              <a:off x="329" y="3861"/>
              <a:ext cx="5074" cy="28"/>
              <a:chOff x="1210" y="795"/>
              <a:chExt cx="1048" cy="8"/>
            </a:xfrm>
          </p:grpSpPr>
          <p:grpSp>
            <p:nvGrpSpPr>
              <p:cNvPr id="27736" name="Group 124"/>
              <p:cNvGrpSpPr>
                <a:grpSpLocks/>
              </p:cNvGrpSpPr>
              <p:nvPr/>
            </p:nvGrpSpPr>
            <p:grpSpPr bwMode="auto">
              <a:xfrm>
                <a:off x="1210" y="795"/>
                <a:ext cx="209" cy="8"/>
                <a:chOff x="1210" y="795"/>
                <a:chExt cx="629" cy="67"/>
              </a:xfrm>
            </p:grpSpPr>
            <p:sp>
              <p:nvSpPr>
                <p:cNvPr id="27749" name="Freeform 125"/>
                <p:cNvSpPr>
                  <a:spLocks/>
                </p:cNvSpPr>
                <p:nvPr/>
              </p:nvSpPr>
              <p:spPr bwMode="auto">
                <a:xfrm>
                  <a:off x="1210" y="795"/>
                  <a:ext cx="524" cy="67"/>
                </a:xfrm>
                <a:custGeom>
                  <a:avLst/>
                  <a:gdLst>
                    <a:gd name="T0" fmla="*/ 0 w 524"/>
                    <a:gd name="T1" fmla="*/ 33 h 67"/>
                    <a:gd name="T2" fmla="*/ 34 w 524"/>
                    <a:gd name="T3" fmla="*/ 6 h 67"/>
                    <a:gd name="T4" fmla="*/ 69 w 524"/>
                    <a:gd name="T5" fmla="*/ 5 h 67"/>
                    <a:gd name="T6" fmla="*/ 104 w 524"/>
                    <a:gd name="T7" fmla="*/ 33 h 67"/>
                    <a:gd name="T8" fmla="*/ 139 w 524"/>
                    <a:gd name="T9" fmla="*/ 61 h 67"/>
                    <a:gd name="T10" fmla="*/ 174 w 524"/>
                    <a:gd name="T11" fmla="*/ 61 h 67"/>
                    <a:gd name="T12" fmla="*/ 209 w 524"/>
                    <a:gd name="T13" fmla="*/ 33 h 67"/>
                    <a:gd name="T14" fmla="*/ 244 w 524"/>
                    <a:gd name="T15" fmla="*/ 5 h 67"/>
                    <a:gd name="T16" fmla="*/ 279 w 524"/>
                    <a:gd name="T17" fmla="*/ 6 h 67"/>
                    <a:gd name="T18" fmla="*/ 314 w 524"/>
                    <a:gd name="T19" fmla="*/ 33 h 67"/>
                    <a:gd name="T20" fmla="*/ 349 w 524"/>
                    <a:gd name="T21" fmla="*/ 62 h 67"/>
                    <a:gd name="T22" fmla="*/ 384 w 524"/>
                    <a:gd name="T23" fmla="*/ 62 h 67"/>
                    <a:gd name="T24" fmla="*/ 419 w 524"/>
                    <a:gd name="T25" fmla="*/ 34 h 67"/>
                    <a:gd name="T26" fmla="*/ 454 w 524"/>
                    <a:gd name="T27" fmla="*/ 5 h 67"/>
                    <a:gd name="T28" fmla="*/ 489 w 524"/>
                    <a:gd name="T29" fmla="*/ 6 h 67"/>
                    <a:gd name="T30" fmla="*/ 524 w 524"/>
                    <a:gd name="T31" fmla="*/ 34 h 67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524" h="67">
                      <a:moveTo>
                        <a:pt x="0" y="33"/>
                      </a:moveTo>
                      <a:cubicBezTo>
                        <a:pt x="11" y="22"/>
                        <a:pt x="23" y="11"/>
                        <a:pt x="34" y="6"/>
                      </a:cubicBezTo>
                      <a:cubicBezTo>
                        <a:pt x="45" y="1"/>
                        <a:pt x="57" y="1"/>
                        <a:pt x="69" y="5"/>
                      </a:cubicBezTo>
                      <a:cubicBezTo>
                        <a:pt x="81" y="9"/>
                        <a:pt x="92" y="24"/>
                        <a:pt x="104" y="33"/>
                      </a:cubicBezTo>
                      <a:cubicBezTo>
                        <a:pt x="116" y="42"/>
                        <a:pt x="127" y="56"/>
                        <a:pt x="139" y="61"/>
                      </a:cubicBezTo>
                      <a:cubicBezTo>
                        <a:pt x="151" y="66"/>
                        <a:pt x="162" y="66"/>
                        <a:pt x="174" y="61"/>
                      </a:cubicBezTo>
                      <a:cubicBezTo>
                        <a:pt x="186" y="56"/>
                        <a:pt x="197" y="42"/>
                        <a:pt x="209" y="33"/>
                      </a:cubicBezTo>
                      <a:cubicBezTo>
                        <a:pt x="221" y="24"/>
                        <a:pt x="232" y="9"/>
                        <a:pt x="244" y="5"/>
                      </a:cubicBezTo>
                      <a:cubicBezTo>
                        <a:pt x="256" y="1"/>
                        <a:pt x="267" y="1"/>
                        <a:pt x="279" y="6"/>
                      </a:cubicBezTo>
                      <a:cubicBezTo>
                        <a:pt x="291" y="11"/>
                        <a:pt x="302" y="24"/>
                        <a:pt x="314" y="33"/>
                      </a:cubicBezTo>
                      <a:cubicBezTo>
                        <a:pt x="326" y="42"/>
                        <a:pt x="337" y="57"/>
                        <a:pt x="349" y="62"/>
                      </a:cubicBezTo>
                      <a:cubicBezTo>
                        <a:pt x="361" y="67"/>
                        <a:pt x="372" y="67"/>
                        <a:pt x="384" y="62"/>
                      </a:cubicBezTo>
                      <a:cubicBezTo>
                        <a:pt x="396" y="57"/>
                        <a:pt x="407" y="43"/>
                        <a:pt x="419" y="34"/>
                      </a:cubicBezTo>
                      <a:cubicBezTo>
                        <a:pt x="431" y="25"/>
                        <a:pt x="442" y="10"/>
                        <a:pt x="454" y="5"/>
                      </a:cubicBezTo>
                      <a:cubicBezTo>
                        <a:pt x="466" y="0"/>
                        <a:pt x="477" y="1"/>
                        <a:pt x="489" y="6"/>
                      </a:cubicBezTo>
                      <a:cubicBezTo>
                        <a:pt x="501" y="11"/>
                        <a:pt x="512" y="22"/>
                        <a:pt x="524" y="34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7750" name="Freeform 126"/>
                <p:cNvSpPr>
                  <a:spLocks/>
                </p:cNvSpPr>
                <p:nvPr/>
              </p:nvSpPr>
              <p:spPr bwMode="auto">
                <a:xfrm>
                  <a:off x="1734" y="828"/>
                  <a:ext cx="105" cy="34"/>
                </a:xfrm>
                <a:custGeom>
                  <a:avLst/>
                  <a:gdLst>
                    <a:gd name="T0" fmla="*/ 0 w 105"/>
                    <a:gd name="T1" fmla="*/ 1 h 34"/>
                    <a:gd name="T2" fmla="*/ 35 w 105"/>
                    <a:gd name="T3" fmla="*/ 29 h 34"/>
                    <a:gd name="T4" fmla="*/ 70 w 105"/>
                    <a:gd name="T5" fmla="*/ 29 h 34"/>
                    <a:gd name="T6" fmla="*/ 105 w 105"/>
                    <a:gd name="T7" fmla="*/ 0 h 34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05" h="34">
                      <a:moveTo>
                        <a:pt x="0" y="1"/>
                      </a:moveTo>
                      <a:cubicBezTo>
                        <a:pt x="11" y="12"/>
                        <a:pt x="23" y="24"/>
                        <a:pt x="35" y="29"/>
                      </a:cubicBezTo>
                      <a:cubicBezTo>
                        <a:pt x="47" y="34"/>
                        <a:pt x="58" y="34"/>
                        <a:pt x="70" y="29"/>
                      </a:cubicBezTo>
                      <a:cubicBezTo>
                        <a:pt x="82" y="24"/>
                        <a:pt x="93" y="12"/>
                        <a:pt x="105" y="0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7737" name="Group 127"/>
              <p:cNvGrpSpPr>
                <a:grpSpLocks/>
              </p:cNvGrpSpPr>
              <p:nvPr/>
            </p:nvGrpSpPr>
            <p:grpSpPr bwMode="auto">
              <a:xfrm>
                <a:off x="1419" y="795"/>
                <a:ext cx="209" cy="8"/>
                <a:chOff x="1210" y="795"/>
                <a:chExt cx="629" cy="67"/>
              </a:xfrm>
            </p:grpSpPr>
            <p:sp>
              <p:nvSpPr>
                <p:cNvPr id="27747" name="Freeform 128"/>
                <p:cNvSpPr>
                  <a:spLocks/>
                </p:cNvSpPr>
                <p:nvPr/>
              </p:nvSpPr>
              <p:spPr bwMode="auto">
                <a:xfrm>
                  <a:off x="1210" y="795"/>
                  <a:ext cx="524" cy="67"/>
                </a:xfrm>
                <a:custGeom>
                  <a:avLst/>
                  <a:gdLst>
                    <a:gd name="T0" fmla="*/ 0 w 524"/>
                    <a:gd name="T1" fmla="*/ 33 h 67"/>
                    <a:gd name="T2" fmla="*/ 34 w 524"/>
                    <a:gd name="T3" fmla="*/ 6 h 67"/>
                    <a:gd name="T4" fmla="*/ 69 w 524"/>
                    <a:gd name="T5" fmla="*/ 5 h 67"/>
                    <a:gd name="T6" fmla="*/ 104 w 524"/>
                    <a:gd name="T7" fmla="*/ 33 h 67"/>
                    <a:gd name="T8" fmla="*/ 139 w 524"/>
                    <a:gd name="T9" fmla="*/ 61 h 67"/>
                    <a:gd name="T10" fmla="*/ 174 w 524"/>
                    <a:gd name="T11" fmla="*/ 61 h 67"/>
                    <a:gd name="T12" fmla="*/ 209 w 524"/>
                    <a:gd name="T13" fmla="*/ 33 h 67"/>
                    <a:gd name="T14" fmla="*/ 244 w 524"/>
                    <a:gd name="T15" fmla="*/ 5 h 67"/>
                    <a:gd name="T16" fmla="*/ 279 w 524"/>
                    <a:gd name="T17" fmla="*/ 6 h 67"/>
                    <a:gd name="T18" fmla="*/ 314 w 524"/>
                    <a:gd name="T19" fmla="*/ 33 h 67"/>
                    <a:gd name="T20" fmla="*/ 349 w 524"/>
                    <a:gd name="T21" fmla="*/ 62 h 67"/>
                    <a:gd name="T22" fmla="*/ 384 w 524"/>
                    <a:gd name="T23" fmla="*/ 62 h 67"/>
                    <a:gd name="T24" fmla="*/ 419 w 524"/>
                    <a:gd name="T25" fmla="*/ 34 h 67"/>
                    <a:gd name="T26" fmla="*/ 454 w 524"/>
                    <a:gd name="T27" fmla="*/ 5 h 67"/>
                    <a:gd name="T28" fmla="*/ 489 w 524"/>
                    <a:gd name="T29" fmla="*/ 6 h 67"/>
                    <a:gd name="T30" fmla="*/ 524 w 524"/>
                    <a:gd name="T31" fmla="*/ 34 h 67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524" h="67">
                      <a:moveTo>
                        <a:pt x="0" y="33"/>
                      </a:moveTo>
                      <a:cubicBezTo>
                        <a:pt x="11" y="22"/>
                        <a:pt x="23" y="11"/>
                        <a:pt x="34" y="6"/>
                      </a:cubicBezTo>
                      <a:cubicBezTo>
                        <a:pt x="45" y="1"/>
                        <a:pt x="57" y="1"/>
                        <a:pt x="69" y="5"/>
                      </a:cubicBezTo>
                      <a:cubicBezTo>
                        <a:pt x="81" y="9"/>
                        <a:pt x="92" y="24"/>
                        <a:pt x="104" y="33"/>
                      </a:cubicBezTo>
                      <a:cubicBezTo>
                        <a:pt x="116" y="42"/>
                        <a:pt x="127" y="56"/>
                        <a:pt x="139" y="61"/>
                      </a:cubicBezTo>
                      <a:cubicBezTo>
                        <a:pt x="151" y="66"/>
                        <a:pt x="162" y="66"/>
                        <a:pt x="174" y="61"/>
                      </a:cubicBezTo>
                      <a:cubicBezTo>
                        <a:pt x="186" y="56"/>
                        <a:pt x="197" y="42"/>
                        <a:pt x="209" y="33"/>
                      </a:cubicBezTo>
                      <a:cubicBezTo>
                        <a:pt x="221" y="24"/>
                        <a:pt x="232" y="9"/>
                        <a:pt x="244" y="5"/>
                      </a:cubicBezTo>
                      <a:cubicBezTo>
                        <a:pt x="256" y="1"/>
                        <a:pt x="267" y="1"/>
                        <a:pt x="279" y="6"/>
                      </a:cubicBezTo>
                      <a:cubicBezTo>
                        <a:pt x="291" y="11"/>
                        <a:pt x="302" y="24"/>
                        <a:pt x="314" y="33"/>
                      </a:cubicBezTo>
                      <a:cubicBezTo>
                        <a:pt x="326" y="42"/>
                        <a:pt x="337" y="57"/>
                        <a:pt x="349" y="62"/>
                      </a:cubicBezTo>
                      <a:cubicBezTo>
                        <a:pt x="361" y="67"/>
                        <a:pt x="372" y="67"/>
                        <a:pt x="384" y="62"/>
                      </a:cubicBezTo>
                      <a:cubicBezTo>
                        <a:pt x="396" y="57"/>
                        <a:pt x="407" y="43"/>
                        <a:pt x="419" y="34"/>
                      </a:cubicBezTo>
                      <a:cubicBezTo>
                        <a:pt x="431" y="25"/>
                        <a:pt x="442" y="10"/>
                        <a:pt x="454" y="5"/>
                      </a:cubicBezTo>
                      <a:cubicBezTo>
                        <a:pt x="466" y="0"/>
                        <a:pt x="477" y="1"/>
                        <a:pt x="489" y="6"/>
                      </a:cubicBezTo>
                      <a:cubicBezTo>
                        <a:pt x="501" y="11"/>
                        <a:pt x="512" y="22"/>
                        <a:pt x="524" y="34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7748" name="Freeform 129"/>
                <p:cNvSpPr>
                  <a:spLocks/>
                </p:cNvSpPr>
                <p:nvPr/>
              </p:nvSpPr>
              <p:spPr bwMode="auto">
                <a:xfrm>
                  <a:off x="1734" y="828"/>
                  <a:ext cx="105" cy="34"/>
                </a:xfrm>
                <a:custGeom>
                  <a:avLst/>
                  <a:gdLst>
                    <a:gd name="T0" fmla="*/ 0 w 105"/>
                    <a:gd name="T1" fmla="*/ 1 h 34"/>
                    <a:gd name="T2" fmla="*/ 35 w 105"/>
                    <a:gd name="T3" fmla="*/ 29 h 34"/>
                    <a:gd name="T4" fmla="*/ 70 w 105"/>
                    <a:gd name="T5" fmla="*/ 29 h 34"/>
                    <a:gd name="T6" fmla="*/ 105 w 105"/>
                    <a:gd name="T7" fmla="*/ 0 h 34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05" h="34">
                      <a:moveTo>
                        <a:pt x="0" y="1"/>
                      </a:moveTo>
                      <a:cubicBezTo>
                        <a:pt x="11" y="12"/>
                        <a:pt x="23" y="24"/>
                        <a:pt x="35" y="29"/>
                      </a:cubicBezTo>
                      <a:cubicBezTo>
                        <a:pt x="47" y="34"/>
                        <a:pt x="58" y="34"/>
                        <a:pt x="70" y="29"/>
                      </a:cubicBezTo>
                      <a:cubicBezTo>
                        <a:pt x="82" y="24"/>
                        <a:pt x="93" y="12"/>
                        <a:pt x="105" y="0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7738" name="Group 130"/>
              <p:cNvGrpSpPr>
                <a:grpSpLocks/>
              </p:cNvGrpSpPr>
              <p:nvPr/>
            </p:nvGrpSpPr>
            <p:grpSpPr bwMode="auto">
              <a:xfrm>
                <a:off x="1629" y="795"/>
                <a:ext cx="209" cy="8"/>
                <a:chOff x="1210" y="795"/>
                <a:chExt cx="629" cy="67"/>
              </a:xfrm>
            </p:grpSpPr>
            <p:sp>
              <p:nvSpPr>
                <p:cNvPr id="27745" name="Freeform 131"/>
                <p:cNvSpPr>
                  <a:spLocks/>
                </p:cNvSpPr>
                <p:nvPr/>
              </p:nvSpPr>
              <p:spPr bwMode="auto">
                <a:xfrm>
                  <a:off x="1210" y="795"/>
                  <a:ext cx="524" cy="67"/>
                </a:xfrm>
                <a:custGeom>
                  <a:avLst/>
                  <a:gdLst>
                    <a:gd name="T0" fmla="*/ 0 w 524"/>
                    <a:gd name="T1" fmla="*/ 33 h 67"/>
                    <a:gd name="T2" fmla="*/ 34 w 524"/>
                    <a:gd name="T3" fmla="*/ 6 h 67"/>
                    <a:gd name="T4" fmla="*/ 69 w 524"/>
                    <a:gd name="T5" fmla="*/ 5 h 67"/>
                    <a:gd name="T6" fmla="*/ 104 w 524"/>
                    <a:gd name="T7" fmla="*/ 33 h 67"/>
                    <a:gd name="T8" fmla="*/ 139 w 524"/>
                    <a:gd name="T9" fmla="*/ 61 h 67"/>
                    <a:gd name="T10" fmla="*/ 174 w 524"/>
                    <a:gd name="T11" fmla="*/ 61 h 67"/>
                    <a:gd name="T12" fmla="*/ 209 w 524"/>
                    <a:gd name="T13" fmla="*/ 33 h 67"/>
                    <a:gd name="T14" fmla="*/ 244 w 524"/>
                    <a:gd name="T15" fmla="*/ 5 h 67"/>
                    <a:gd name="T16" fmla="*/ 279 w 524"/>
                    <a:gd name="T17" fmla="*/ 6 h 67"/>
                    <a:gd name="T18" fmla="*/ 314 w 524"/>
                    <a:gd name="T19" fmla="*/ 33 h 67"/>
                    <a:gd name="T20" fmla="*/ 349 w 524"/>
                    <a:gd name="T21" fmla="*/ 62 h 67"/>
                    <a:gd name="T22" fmla="*/ 384 w 524"/>
                    <a:gd name="T23" fmla="*/ 62 h 67"/>
                    <a:gd name="T24" fmla="*/ 419 w 524"/>
                    <a:gd name="T25" fmla="*/ 34 h 67"/>
                    <a:gd name="T26" fmla="*/ 454 w 524"/>
                    <a:gd name="T27" fmla="*/ 5 h 67"/>
                    <a:gd name="T28" fmla="*/ 489 w 524"/>
                    <a:gd name="T29" fmla="*/ 6 h 67"/>
                    <a:gd name="T30" fmla="*/ 524 w 524"/>
                    <a:gd name="T31" fmla="*/ 34 h 67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524" h="67">
                      <a:moveTo>
                        <a:pt x="0" y="33"/>
                      </a:moveTo>
                      <a:cubicBezTo>
                        <a:pt x="11" y="22"/>
                        <a:pt x="23" y="11"/>
                        <a:pt x="34" y="6"/>
                      </a:cubicBezTo>
                      <a:cubicBezTo>
                        <a:pt x="45" y="1"/>
                        <a:pt x="57" y="1"/>
                        <a:pt x="69" y="5"/>
                      </a:cubicBezTo>
                      <a:cubicBezTo>
                        <a:pt x="81" y="9"/>
                        <a:pt x="92" y="24"/>
                        <a:pt x="104" y="33"/>
                      </a:cubicBezTo>
                      <a:cubicBezTo>
                        <a:pt x="116" y="42"/>
                        <a:pt x="127" y="56"/>
                        <a:pt x="139" y="61"/>
                      </a:cubicBezTo>
                      <a:cubicBezTo>
                        <a:pt x="151" y="66"/>
                        <a:pt x="162" y="66"/>
                        <a:pt x="174" y="61"/>
                      </a:cubicBezTo>
                      <a:cubicBezTo>
                        <a:pt x="186" y="56"/>
                        <a:pt x="197" y="42"/>
                        <a:pt x="209" y="33"/>
                      </a:cubicBezTo>
                      <a:cubicBezTo>
                        <a:pt x="221" y="24"/>
                        <a:pt x="232" y="9"/>
                        <a:pt x="244" y="5"/>
                      </a:cubicBezTo>
                      <a:cubicBezTo>
                        <a:pt x="256" y="1"/>
                        <a:pt x="267" y="1"/>
                        <a:pt x="279" y="6"/>
                      </a:cubicBezTo>
                      <a:cubicBezTo>
                        <a:pt x="291" y="11"/>
                        <a:pt x="302" y="24"/>
                        <a:pt x="314" y="33"/>
                      </a:cubicBezTo>
                      <a:cubicBezTo>
                        <a:pt x="326" y="42"/>
                        <a:pt x="337" y="57"/>
                        <a:pt x="349" y="62"/>
                      </a:cubicBezTo>
                      <a:cubicBezTo>
                        <a:pt x="361" y="67"/>
                        <a:pt x="372" y="67"/>
                        <a:pt x="384" y="62"/>
                      </a:cubicBezTo>
                      <a:cubicBezTo>
                        <a:pt x="396" y="57"/>
                        <a:pt x="407" y="43"/>
                        <a:pt x="419" y="34"/>
                      </a:cubicBezTo>
                      <a:cubicBezTo>
                        <a:pt x="431" y="25"/>
                        <a:pt x="442" y="10"/>
                        <a:pt x="454" y="5"/>
                      </a:cubicBezTo>
                      <a:cubicBezTo>
                        <a:pt x="466" y="0"/>
                        <a:pt x="477" y="1"/>
                        <a:pt x="489" y="6"/>
                      </a:cubicBezTo>
                      <a:cubicBezTo>
                        <a:pt x="501" y="11"/>
                        <a:pt x="512" y="22"/>
                        <a:pt x="524" y="34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7746" name="Freeform 132"/>
                <p:cNvSpPr>
                  <a:spLocks/>
                </p:cNvSpPr>
                <p:nvPr/>
              </p:nvSpPr>
              <p:spPr bwMode="auto">
                <a:xfrm>
                  <a:off x="1734" y="828"/>
                  <a:ext cx="105" cy="34"/>
                </a:xfrm>
                <a:custGeom>
                  <a:avLst/>
                  <a:gdLst>
                    <a:gd name="T0" fmla="*/ 0 w 105"/>
                    <a:gd name="T1" fmla="*/ 1 h 34"/>
                    <a:gd name="T2" fmla="*/ 35 w 105"/>
                    <a:gd name="T3" fmla="*/ 29 h 34"/>
                    <a:gd name="T4" fmla="*/ 70 w 105"/>
                    <a:gd name="T5" fmla="*/ 29 h 34"/>
                    <a:gd name="T6" fmla="*/ 105 w 105"/>
                    <a:gd name="T7" fmla="*/ 0 h 34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05" h="34">
                      <a:moveTo>
                        <a:pt x="0" y="1"/>
                      </a:moveTo>
                      <a:cubicBezTo>
                        <a:pt x="11" y="12"/>
                        <a:pt x="23" y="24"/>
                        <a:pt x="35" y="29"/>
                      </a:cubicBezTo>
                      <a:cubicBezTo>
                        <a:pt x="47" y="34"/>
                        <a:pt x="58" y="34"/>
                        <a:pt x="70" y="29"/>
                      </a:cubicBezTo>
                      <a:cubicBezTo>
                        <a:pt x="82" y="24"/>
                        <a:pt x="93" y="12"/>
                        <a:pt x="105" y="0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7739" name="Group 133"/>
              <p:cNvGrpSpPr>
                <a:grpSpLocks/>
              </p:cNvGrpSpPr>
              <p:nvPr/>
            </p:nvGrpSpPr>
            <p:grpSpPr bwMode="auto">
              <a:xfrm>
                <a:off x="1839" y="795"/>
                <a:ext cx="209" cy="8"/>
                <a:chOff x="1210" y="795"/>
                <a:chExt cx="629" cy="67"/>
              </a:xfrm>
            </p:grpSpPr>
            <p:sp>
              <p:nvSpPr>
                <p:cNvPr id="27743" name="Freeform 134"/>
                <p:cNvSpPr>
                  <a:spLocks/>
                </p:cNvSpPr>
                <p:nvPr/>
              </p:nvSpPr>
              <p:spPr bwMode="auto">
                <a:xfrm>
                  <a:off x="1210" y="795"/>
                  <a:ext cx="524" cy="67"/>
                </a:xfrm>
                <a:custGeom>
                  <a:avLst/>
                  <a:gdLst>
                    <a:gd name="T0" fmla="*/ 0 w 524"/>
                    <a:gd name="T1" fmla="*/ 33 h 67"/>
                    <a:gd name="T2" fmla="*/ 34 w 524"/>
                    <a:gd name="T3" fmla="*/ 6 h 67"/>
                    <a:gd name="T4" fmla="*/ 69 w 524"/>
                    <a:gd name="T5" fmla="*/ 5 h 67"/>
                    <a:gd name="T6" fmla="*/ 104 w 524"/>
                    <a:gd name="T7" fmla="*/ 33 h 67"/>
                    <a:gd name="T8" fmla="*/ 139 w 524"/>
                    <a:gd name="T9" fmla="*/ 61 h 67"/>
                    <a:gd name="T10" fmla="*/ 174 w 524"/>
                    <a:gd name="T11" fmla="*/ 61 h 67"/>
                    <a:gd name="T12" fmla="*/ 209 w 524"/>
                    <a:gd name="T13" fmla="*/ 33 h 67"/>
                    <a:gd name="T14" fmla="*/ 244 w 524"/>
                    <a:gd name="T15" fmla="*/ 5 h 67"/>
                    <a:gd name="T16" fmla="*/ 279 w 524"/>
                    <a:gd name="T17" fmla="*/ 6 h 67"/>
                    <a:gd name="T18" fmla="*/ 314 w 524"/>
                    <a:gd name="T19" fmla="*/ 33 h 67"/>
                    <a:gd name="T20" fmla="*/ 349 w 524"/>
                    <a:gd name="T21" fmla="*/ 62 h 67"/>
                    <a:gd name="T22" fmla="*/ 384 w 524"/>
                    <a:gd name="T23" fmla="*/ 62 h 67"/>
                    <a:gd name="T24" fmla="*/ 419 w 524"/>
                    <a:gd name="T25" fmla="*/ 34 h 67"/>
                    <a:gd name="T26" fmla="*/ 454 w 524"/>
                    <a:gd name="T27" fmla="*/ 5 h 67"/>
                    <a:gd name="T28" fmla="*/ 489 w 524"/>
                    <a:gd name="T29" fmla="*/ 6 h 67"/>
                    <a:gd name="T30" fmla="*/ 524 w 524"/>
                    <a:gd name="T31" fmla="*/ 34 h 67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524" h="67">
                      <a:moveTo>
                        <a:pt x="0" y="33"/>
                      </a:moveTo>
                      <a:cubicBezTo>
                        <a:pt x="11" y="22"/>
                        <a:pt x="23" y="11"/>
                        <a:pt x="34" y="6"/>
                      </a:cubicBezTo>
                      <a:cubicBezTo>
                        <a:pt x="45" y="1"/>
                        <a:pt x="57" y="1"/>
                        <a:pt x="69" y="5"/>
                      </a:cubicBezTo>
                      <a:cubicBezTo>
                        <a:pt x="81" y="9"/>
                        <a:pt x="92" y="24"/>
                        <a:pt x="104" y="33"/>
                      </a:cubicBezTo>
                      <a:cubicBezTo>
                        <a:pt x="116" y="42"/>
                        <a:pt x="127" y="56"/>
                        <a:pt x="139" y="61"/>
                      </a:cubicBezTo>
                      <a:cubicBezTo>
                        <a:pt x="151" y="66"/>
                        <a:pt x="162" y="66"/>
                        <a:pt x="174" y="61"/>
                      </a:cubicBezTo>
                      <a:cubicBezTo>
                        <a:pt x="186" y="56"/>
                        <a:pt x="197" y="42"/>
                        <a:pt x="209" y="33"/>
                      </a:cubicBezTo>
                      <a:cubicBezTo>
                        <a:pt x="221" y="24"/>
                        <a:pt x="232" y="9"/>
                        <a:pt x="244" y="5"/>
                      </a:cubicBezTo>
                      <a:cubicBezTo>
                        <a:pt x="256" y="1"/>
                        <a:pt x="267" y="1"/>
                        <a:pt x="279" y="6"/>
                      </a:cubicBezTo>
                      <a:cubicBezTo>
                        <a:pt x="291" y="11"/>
                        <a:pt x="302" y="24"/>
                        <a:pt x="314" y="33"/>
                      </a:cubicBezTo>
                      <a:cubicBezTo>
                        <a:pt x="326" y="42"/>
                        <a:pt x="337" y="57"/>
                        <a:pt x="349" y="62"/>
                      </a:cubicBezTo>
                      <a:cubicBezTo>
                        <a:pt x="361" y="67"/>
                        <a:pt x="372" y="67"/>
                        <a:pt x="384" y="62"/>
                      </a:cubicBezTo>
                      <a:cubicBezTo>
                        <a:pt x="396" y="57"/>
                        <a:pt x="407" y="43"/>
                        <a:pt x="419" y="34"/>
                      </a:cubicBezTo>
                      <a:cubicBezTo>
                        <a:pt x="431" y="25"/>
                        <a:pt x="442" y="10"/>
                        <a:pt x="454" y="5"/>
                      </a:cubicBezTo>
                      <a:cubicBezTo>
                        <a:pt x="466" y="0"/>
                        <a:pt x="477" y="1"/>
                        <a:pt x="489" y="6"/>
                      </a:cubicBezTo>
                      <a:cubicBezTo>
                        <a:pt x="501" y="11"/>
                        <a:pt x="512" y="22"/>
                        <a:pt x="524" y="34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7744" name="Freeform 135"/>
                <p:cNvSpPr>
                  <a:spLocks/>
                </p:cNvSpPr>
                <p:nvPr/>
              </p:nvSpPr>
              <p:spPr bwMode="auto">
                <a:xfrm>
                  <a:off x="1734" y="828"/>
                  <a:ext cx="105" cy="34"/>
                </a:xfrm>
                <a:custGeom>
                  <a:avLst/>
                  <a:gdLst>
                    <a:gd name="T0" fmla="*/ 0 w 105"/>
                    <a:gd name="T1" fmla="*/ 1 h 34"/>
                    <a:gd name="T2" fmla="*/ 35 w 105"/>
                    <a:gd name="T3" fmla="*/ 29 h 34"/>
                    <a:gd name="T4" fmla="*/ 70 w 105"/>
                    <a:gd name="T5" fmla="*/ 29 h 34"/>
                    <a:gd name="T6" fmla="*/ 105 w 105"/>
                    <a:gd name="T7" fmla="*/ 0 h 34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05" h="34">
                      <a:moveTo>
                        <a:pt x="0" y="1"/>
                      </a:moveTo>
                      <a:cubicBezTo>
                        <a:pt x="11" y="12"/>
                        <a:pt x="23" y="24"/>
                        <a:pt x="35" y="29"/>
                      </a:cubicBezTo>
                      <a:cubicBezTo>
                        <a:pt x="47" y="34"/>
                        <a:pt x="58" y="34"/>
                        <a:pt x="70" y="29"/>
                      </a:cubicBezTo>
                      <a:cubicBezTo>
                        <a:pt x="82" y="24"/>
                        <a:pt x="93" y="12"/>
                        <a:pt x="105" y="0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7740" name="Group 136"/>
              <p:cNvGrpSpPr>
                <a:grpSpLocks/>
              </p:cNvGrpSpPr>
              <p:nvPr/>
            </p:nvGrpSpPr>
            <p:grpSpPr bwMode="auto">
              <a:xfrm>
                <a:off x="2049" y="795"/>
                <a:ext cx="209" cy="8"/>
                <a:chOff x="1210" y="795"/>
                <a:chExt cx="629" cy="67"/>
              </a:xfrm>
            </p:grpSpPr>
            <p:sp>
              <p:nvSpPr>
                <p:cNvPr id="27741" name="Freeform 137"/>
                <p:cNvSpPr>
                  <a:spLocks/>
                </p:cNvSpPr>
                <p:nvPr/>
              </p:nvSpPr>
              <p:spPr bwMode="auto">
                <a:xfrm>
                  <a:off x="1210" y="795"/>
                  <a:ext cx="524" cy="67"/>
                </a:xfrm>
                <a:custGeom>
                  <a:avLst/>
                  <a:gdLst>
                    <a:gd name="T0" fmla="*/ 0 w 524"/>
                    <a:gd name="T1" fmla="*/ 33 h 67"/>
                    <a:gd name="T2" fmla="*/ 34 w 524"/>
                    <a:gd name="T3" fmla="*/ 6 h 67"/>
                    <a:gd name="T4" fmla="*/ 69 w 524"/>
                    <a:gd name="T5" fmla="*/ 5 h 67"/>
                    <a:gd name="T6" fmla="*/ 104 w 524"/>
                    <a:gd name="T7" fmla="*/ 33 h 67"/>
                    <a:gd name="T8" fmla="*/ 139 w 524"/>
                    <a:gd name="T9" fmla="*/ 61 h 67"/>
                    <a:gd name="T10" fmla="*/ 174 w 524"/>
                    <a:gd name="T11" fmla="*/ 61 h 67"/>
                    <a:gd name="T12" fmla="*/ 209 w 524"/>
                    <a:gd name="T13" fmla="*/ 33 h 67"/>
                    <a:gd name="T14" fmla="*/ 244 w 524"/>
                    <a:gd name="T15" fmla="*/ 5 h 67"/>
                    <a:gd name="T16" fmla="*/ 279 w 524"/>
                    <a:gd name="T17" fmla="*/ 6 h 67"/>
                    <a:gd name="T18" fmla="*/ 314 w 524"/>
                    <a:gd name="T19" fmla="*/ 33 h 67"/>
                    <a:gd name="T20" fmla="*/ 349 w 524"/>
                    <a:gd name="T21" fmla="*/ 62 h 67"/>
                    <a:gd name="T22" fmla="*/ 384 w 524"/>
                    <a:gd name="T23" fmla="*/ 62 h 67"/>
                    <a:gd name="T24" fmla="*/ 419 w 524"/>
                    <a:gd name="T25" fmla="*/ 34 h 67"/>
                    <a:gd name="T26" fmla="*/ 454 w 524"/>
                    <a:gd name="T27" fmla="*/ 5 h 67"/>
                    <a:gd name="T28" fmla="*/ 489 w 524"/>
                    <a:gd name="T29" fmla="*/ 6 h 67"/>
                    <a:gd name="T30" fmla="*/ 524 w 524"/>
                    <a:gd name="T31" fmla="*/ 34 h 67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524" h="67">
                      <a:moveTo>
                        <a:pt x="0" y="33"/>
                      </a:moveTo>
                      <a:cubicBezTo>
                        <a:pt x="11" y="22"/>
                        <a:pt x="23" y="11"/>
                        <a:pt x="34" y="6"/>
                      </a:cubicBezTo>
                      <a:cubicBezTo>
                        <a:pt x="45" y="1"/>
                        <a:pt x="57" y="1"/>
                        <a:pt x="69" y="5"/>
                      </a:cubicBezTo>
                      <a:cubicBezTo>
                        <a:pt x="81" y="9"/>
                        <a:pt x="92" y="24"/>
                        <a:pt x="104" y="33"/>
                      </a:cubicBezTo>
                      <a:cubicBezTo>
                        <a:pt x="116" y="42"/>
                        <a:pt x="127" y="56"/>
                        <a:pt x="139" y="61"/>
                      </a:cubicBezTo>
                      <a:cubicBezTo>
                        <a:pt x="151" y="66"/>
                        <a:pt x="162" y="66"/>
                        <a:pt x="174" y="61"/>
                      </a:cubicBezTo>
                      <a:cubicBezTo>
                        <a:pt x="186" y="56"/>
                        <a:pt x="197" y="42"/>
                        <a:pt x="209" y="33"/>
                      </a:cubicBezTo>
                      <a:cubicBezTo>
                        <a:pt x="221" y="24"/>
                        <a:pt x="232" y="9"/>
                        <a:pt x="244" y="5"/>
                      </a:cubicBezTo>
                      <a:cubicBezTo>
                        <a:pt x="256" y="1"/>
                        <a:pt x="267" y="1"/>
                        <a:pt x="279" y="6"/>
                      </a:cubicBezTo>
                      <a:cubicBezTo>
                        <a:pt x="291" y="11"/>
                        <a:pt x="302" y="24"/>
                        <a:pt x="314" y="33"/>
                      </a:cubicBezTo>
                      <a:cubicBezTo>
                        <a:pt x="326" y="42"/>
                        <a:pt x="337" y="57"/>
                        <a:pt x="349" y="62"/>
                      </a:cubicBezTo>
                      <a:cubicBezTo>
                        <a:pt x="361" y="67"/>
                        <a:pt x="372" y="67"/>
                        <a:pt x="384" y="62"/>
                      </a:cubicBezTo>
                      <a:cubicBezTo>
                        <a:pt x="396" y="57"/>
                        <a:pt x="407" y="43"/>
                        <a:pt x="419" y="34"/>
                      </a:cubicBezTo>
                      <a:cubicBezTo>
                        <a:pt x="431" y="25"/>
                        <a:pt x="442" y="10"/>
                        <a:pt x="454" y="5"/>
                      </a:cubicBezTo>
                      <a:cubicBezTo>
                        <a:pt x="466" y="0"/>
                        <a:pt x="477" y="1"/>
                        <a:pt x="489" y="6"/>
                      </a:cubicBezTo>
                      <a:cubicBezTo>
                        <a:pt x="501" y="11"/>
                        <a:pt x="512" y="22"/>
                        <a:pt x="524" y="34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7742" name="Freeform 138"/>
                <p:cNvSpPr>
                  <a:spLocks/>
                </p:cNvSpPr>
                <p:nvPr/>
              </p:nvSpPr>
              <p:spPr bwMode="auto">
                <a:xfrm>
                  <a:off x="1734" y="828"/>
                  <a:ext cx="105" cy="34"/>
                </a:xfrm>
                <a:custGeom>
                  <a:avLst/>
                  <a:gdLst>
                    <a:gd name="T0" fmla="*/ 0 w 105"/>
                    <a:gd name="T1" fmla="*/ 1 h 34"/>
                    <a:gd name="T2" fmla="*/ 35 w 105"/>
                    <a:gd name="T3" fmla="*/ 29 h 34"/>
                    <a:gd name="T4" fmla="*/ 70 w 105"/>
                    <a:gd name="T5" fmla="*/ 29 h 34"/>
                    <a:gd name="T6" fmla="*/ 105 w 105"/>
                    <a:gd name="T7" fmla="*/ 0 h 34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05" h="34">
                      <a:moveTo>
                        <a:pt x="0" y="1"/>
                      </a:moveTo>
                      <a:cubicBezTo>
                        <a:pt x="11" y="12"/>
                        <a:pt x="23" y="24"/>
                        <a:pt x="35" y="29"/>
                      </a:cubicBezTo>
                      <a:cubicBezTo>
                        <a:pt x="47" y="34"/>
                        <a:pt x="58" y="34"/>
                        <a:pt x="70" y="29"/>
                      </a:cubicBezTo>
                      <a:cubicBezTo>
                        <a:pt x="82" y="24"/>
                        <a:pt x="93" y="12"/>
                        <a:pt x="105" y="0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27720" name="Group 139"/>
            <p:cNvGrpSpPr>
              <a:grpSpLocks/>
            </p:cNvGrpSpPr>
            <p:nvPr/>
          </p:nvGrpSpPr>
          <p:grpSpPr bwMode="auto">
            <a:xfrm>
              <a:off x="329" y="3889"/>
              <a:ext cx="5074" cy="28"/>
              <a:chOff x="1210" y="795"/>
              <a:chExt cx="1048" cy="8"/>
            </a:xfrm>
          </p:grpSpPr>
          <p:grpSp>
            <p:nvGrpSpPr>
              <p:cNvPr id="27721" name="Group 140"/>
              <p:cNvGrpSpPr>
                <a:grpSpLocks/>
              </p:cNvGrpSpPr>
              <p:nvPr/>
            </p:nvGrpSpPr>
            <p:grpSpPr bwMode="auto">
              <a:xfrm>
                <a:off x="1210" y="795"/>
                <a:ext cx="209" cy="8"/>
                <a:chOff x="1210" y="795"/>
                <a:chExt cx="629" cy="67"/>
              </a:xfrm>
            </p:grpSpPr>
            <p:sp>
              <p:nvSpPr>
                <p:cNvPr id="27734" name="Freeform 141"/>
                <p:cNvSpPr>
                  <a:spLocks/>
                </p:cNvSpPr>
                <p:nvPr/>
              </p:nvSpPr>
              <p:spPr bwMode="auto">
                <a:xfrm>
                  <a:off x="1210" y="795"/>
                  <a:ext cx="524" cy="67"/>
                </a:xfrm>
                <a:custGeom>
                  <a:avLst/>
                  <a:gdLst>
                    <a:gd name="T0" fmla="*/ 0 w 524"/>
                    <a:gd name="T1" fmla="*/ 33 h 67"/>
                    <a:gd name="T2" fmla="*/ 34 w 524"/>
                    <a:gd name="T3" fmla="*/ 6 h 67"/>
                    <a:gd name="T4" fmla="*/ 69 w 524"/>
                    <a:gd name="T5" fmla="*/ 5 h 67"/>
                    <a:gd name="T6" fmla="*/ 104 w 524"/>
                    <a:gd name="T7" fmla="*/ 33 h 67"/>
                    <a:gd name="T8" fmla="*/ 139 w 524"/>
                    <a:gd name="T9" fmla="*/ 61 h 67"/>
                    <a:gd name="T10" fmla="*/ 174 w 524"/>
                    <a:gd name="T11" fmla="*/ 61 h 67"/>
                    <a:gd name="T12" fmla="*/ 209 w 524"/>
                    <a:gd name="T13" fmla="*/ 33 h 67"/>
                    <a:gd name="T14" fmla="*/ 244 w 524"/>
                    <a:gd name="T15" fmla="*/ 5 h 67"/>
                    <a:gd name="T16" fmla="*/ 279 w 524"/>
                    <a:gd name="T17" fmla="*/ 6 h 67"/>
                    <a:gd name="T18" fmla="*/ 314 w 524"/>
                    <a:gd name="T19" fmla="*/ 33 h 67"/>
                    <a:gd name="T20" fmla="*/ 349 w 524"/>
                    <a:gd name="T21" fmla="*/ 62 h 67"/>
                    <a:gd name="T22" fmla="*/ 384 w 524"/>
                    <a:gd name="T23" fmla="*/ 62 h 67"/>
                    <a:gd name="T24" fmla="*/ 419 w 524"/>
                    <a:gd name="T25" fmla="*/ 34 h 67"/>
                    <a:gd name="T26" fmla="*/ 454 w 524"/>
                    <a:gd name="T27" fmla="*/ 5 h 67"/>
                    <a:gd name="T28" fmla="*/ 489 w 524"/>
                    <a:gd name="T29" fmla="*/ 6 h 67"/>
                    <a:gd name="T30" fmla="*/ 524 w 524"/>
                    <a:gd name="T31" fmla="*/ 34 h 67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524" h="67">
                      <a:moveTo>
                        <a:pt x="0" y="33"/>
                      </a:moveTo>
                      <a:cubicBezTo>
                        <a:pt x="11" y="22"/>
                        <a:pt x="23" y="11"/>
                        <a:pt x="34" y="6"/>
                      </a:cubicBezTo>
                      <a:cubicBezTo>
                        <a:pt x="45" y="1"/>
                        <a:pt x="57" y="1"/>
                        <a:pt x="69" y="5"/>
                      </a:cubicBezTo>
                      <a:cubicBezTo>
                        <a:pt x="81" y="9"/>
                        <a:pt x="92" y="24"/>
                        <a:pt x="104" y="33"/>
                      </a:cubicBezTo>
                      <a:cubicBezTo>
                        <a:pt x="116" y="42"/>
                        <a:pt x="127" y="56"/>
                        <a:pt x="139" y="61"/>
                      </a:cubicBezTo>
                      <a:cubicBezTo>
                        <a:pt x="151" y="66"/>
                        <a:pt x="162" y="66"/>
                        <a:pt x="174" y="61"/>
                      </a:cubicBezTo>
                      <a:cubicBezTo>
                        <a:pt x="186" y="56"/>
                        <a:pt x="197" y="42"/>
                        <a:pt x="209" y="33"/>
                      </a:cubicBezTo>
                      <a:cubicBezTo>
                        <a:pt x="221" y="24"/>
                        <a:pt x="232" y="9"/>
                        <a:pt x="244" y="5"/>
                      </a:cubicBezTo>
                      <a:cubicBezTo>
                        <a:pt x="256" y="1"/>
                        <a:pt x="267" y="1"/>
                        <a:pt x="279" y="6"/>
                      </a:cubicBezTo>
                      <a:cubicBezTo>
                        <a:pt x="291" y="11"/>
                        <a:pt x="302" y="24"/>
                        <a:pt x="314" y="33"/>
                      </a:cubicBezTo>
                      <a:cubicBezTo>
                        <a:pt x="326" y="42"/>
                        <a:pt x="337" y="57"/>
                        <a:pt x="349" y="62"/>
                      </a:cubicBezTo>
                      <a:cubicBezTo>
                        <a:pt x="361" y="67"/>
                        <a:pt x="372" y="67"/>
                        <a:pt x="384" y="62"/>
                      </a:cubicBezTo>
                      <a:cubicBezTo>
                        <a:pt x="396" y="57"/>
                        <a:pt x="407" y="43"/>
                        <a:pt x="419" y="34"/>
                      </a:cubicBezTo>
                      <a:cubicBezTo>
                        <a:pt x="431" y="25"/>
                        <a:pt x="442" y="10"/>
                        <a:pt x="454" y="5"/>
                      </a:cubicBezTo>
                      <a:cubicBezTo>
                        <a:pt x="466" y="0"/>
                        <a:pt x="477" y="1"/>
                        <a:pt x="489" y="6"/>
                      </a:cubicBezTo>
                      <a:cubicBezTo>
                        <a:pt x="501" y="11"/>
                        <a:pt x="512" y="22"/>
                        <a:pt x="524" y="34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7735" name="Freeform 142"/>
                <p:cNvSpPr>
                  <a:spLocks/>
                </p:cNvSpPr>
                <p:nvPr/>
              </p:nvSpPr>
              <p:spPr bwMode="auto">
                <a:xfrm>
                  <a:off x="1734" y="828"/>
                  <a:ext cx="105" cy="34"/>
                </a:xfrm>
                <a:custGeom>
                  <a:avLst/>
                  <a:gdLst>
                    <a:gd name="T0" fmla="*/ 0 w 105"/>
                    <a:gd name="T1" fmla="*/ 1 h 34"/>
                    <a:gd name="T2" fmla="*/ 35 w 105"/>
                    <a:gd name="T3" fmla="*/ 29 h 34"/>
                    <a:gd name="T4" fmla="*/ 70 w 105"/>
                    <a:gd name="T5" fmla="*/ 29 h 34"/>
                    <a:gd name="T6" fmla="*/ 105 w 105"/>
                    <a:gd name="T7" fmla="*/ 0 h 34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05" h="34">
                      <a:moveTo>
                        <a:pt x="0" y="1"/>
                      </a:moveTo>
                      <a:cubicBezTo>
                        <a:pt x="11" y="12"/>
                        <a:pt x="23" y="24"/>
                        <a:pt x="35" y="29"/>
                      </a:cubicBezTo>
                      <a:cubicBezTo>
                        <a:pt x="47" y="34"/>
                        <a:pt x="58" y="34"/>
                        <a:pt x="70" y="29"/>
                      </a:cubicBezTo>
                      <a:cubicBezTo>
                        <a:pt x="82" y="24"/>
                        <a:pt x="93" y="12"/>
                        <a:pt x="105" y="0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7722" name="Group 143"/>
              <p:cNvGrpSpPr>
                <a:grpSpLocks/>
              </p:cNvGrpSpPr>
              <p:nvPr/>
            </p:nvGrpSpPr>
            <p:grpSpPr bwMode="auto">
              <a:xfrm>
                <a:off x="1419" y="795"/>
                <a:ext cx="209" cy="8"/>
                <a:chOff x="1210" y="795"/>
                <a:chExt cx="629" cy="67"/>
              </a:xfrm>
            </p:grpSpPr>
            <p:sp>
              <p:nvSpPr>
                <p:cNvPr id="27732" name="Freeform 144"/>
                <p:cNvSpPr>
                  <a:spLocks/>
                </p:cNvSpPr>
                <p:nvPr/>
              </p:nvSpPr>
              <p:spPr bwMode="auto">
                <a:xfrm>
                  <a:off x="1210" y="795"/>
                  <a:ext cx="524" cy="67"/>
                </a:xfrm>
                <a:custGeom>
                  <a:avLst/>
                  <a:gdLst>
                    <a:gd name="T0" fmla="*/ 0 w 524"/>
                    <a:gd name="T1" fmla="*/ 33 h 67"/>
                    <a:gd name="T2" fmla="*/ 34 w 524"/>
                    <a:gd name="T3" fmla="*/ 6 h 67"/>
                    <a:gd name="T4" fmla="*/ 69 w 524"/>
                    <a:gd name="T5" fmla="*/ 5 h 67"/>
                    <a:gd name="T6" fmla="*/ 104 w 524"/>
                    <a:gd name="T7" fmla="*/ 33 h 67"/>
                    <a:gd name="T8" fmla="*/ 139 w 524"/>
                    <a:gd name="T9" fmla="*/ 61 h 67"/>
                    <a:gd name="T10" fmla="*/ 174 w 524"/>
                    <a:gd name="T11" fmla="*/ 61 h 67"/>
                    <a:gd name="T12" fmla="*/ 209 w 524"/>
                    <a:gd name="T13" fmla="*/ 33 h 67"/>
                    <a:gd name="T14" fmla="*/ 244 w 524"/>
                    <a:gd name="T15" fmla="*/ 5 h 67"/>
                    <a:gd name="T16" fmla="*/ 279 w 524"/>
                    <a:gd name="T17" fmla="*/ 6 h 67"/>
                    <a:gd name="T18" fmla="*/ 314 w 524"/>
                    <a:gd name="T19" fmla="*/ 33 h 67"/>
                    <a:gd name="T20" fmla="*/ 349 w 524"/>
                    <a:gd name="T21" fmla="*/ 62 h 67"/>
                    <a:gd name="T22" fmla="*/ 384 w 524"/>
                    <a:gd name="T23" fmla="*/ 62 h 67"/>
                    <a:gd name="T24" fmla="*/ 419 w 524"/>
                    <a:gd name="T25" fmla="*/ 34 h 67"/>
                    <a:gd name="T26" fmla="*/ 454 w 524"/>
                    <a:gd name="T27" fmla="*/ 5 h 67"/>
                    <a:gd name="T28" fmla="*/ 489 w 524"/>
                    <a:gd name="T29" fmla="*/ 6 h 67"/>
                    <a:gd name="T30" fmla="*/ 524 w 524"/>
                    <a:gd name="T31" fmla="*/ 34 h 67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524" h="67">
                      <a:moveTo>
                        <a:pt x="0" y="33"/>
                      </a:moveTo>
                      <a:cubicBezTo>
                        <a:pt x="11" y="22"/>
                        <a:pt x="23" y="11"/>
                        <a:pt x="34" y="6"/>
                      </a:cubicBezTo>
                      <a:cubicBezTo>
                        <a:pt x="45" y="1"/>
                        <a:pt x="57" y="1"/>
                        <a:pt x="69" y="5"/>
                      </a:cubicBezTo>
                      <a:cubicBezTo>
                        <a:pt x="81" y="9"/>
                        <a:pt x="92" y="24"/>
                        <a:pt x="104" y="33"/>
                      </a:cubicBezTo>
                      <a:cubicBezTo>
                        <a:pt x="116" y="42"/>
                        <a:pt x="127" y="56"/>
                        <a:pt x="139" y="61"/>
                      </a:cubicBezTo>
                      <a:cubicBezTo>
                        <a:pt x="151" y="66"/>
                        <a:pt x="162" y="66"/>
                        <a:pt x="174" y="61"/>
                      </a:cubicBezTo>
                      <a:cubicBezTo>
                        <a:pt x="186" y="56"/>
                        <a:pt x="197" y="42"/>
                        <a:pt x="209" y="33"/>
                      </a:cubicBezTo>
                      <a:cubicBezTo>
                        <a:pt x="221" y="24"/>
                        <a:pt x="232" y="9"/>
                        <a:pt x="244" y="5"/>
                      </a:cubicBezTo>
                      <a:cubicBezTo>
                        <a:pt x="256" y="1"/>
                        <a:pt x="267" y="1"/>
                        <a:pt x="279" y="6"/>
                      </a:cubicBezTo>
                      <a:cubicBezTo>
                        <a:pt x="291" y="11"/>
                        <a:pt x="302" y="24"/>
                        <a:pt x="314" y="33"/>
                      </a:cubicBezTo>
                      <a:cubicBezTo>
                        <a:pt x="326" y="42"/>
                        <a:pt x="337" y="57"/>
                        <a:pt x="349" y="62"/>
                      </a:cubicBezTo>
                      <a:cubicBezTo>
                        <a:pt x="361" y="67"/>
                        <a:pt x="372" y="67"/>
                        <a:pt x="384" y="62"/>
                      </a:cubicBezTo>
                      <a:cubicBezTo>
                        <a:pt x="396" y="57"/>
                        <a:pt x="407" y="43"/>
                        <a:pt x="419" y="34"/>
                      </a:cubicBezTo>
                      <a:cubicBezTo>
                        <a:pt x="431" y="25"/>
                        <a:pt x="442" y="10"/>
                        <a:pt x="454" y="5"/>
                      </a:cubicBezTo>
                      <a:cubicBezTo>
                        <a:pt x="466" y="0"/>
                        <a:pt x="477" y="1"/>
                        <a:pt x="489" y="6"/>
                      </a:cubicBezTo>
                      <a:cubicBezTo>
                        <a:pt x="501" y="11"/>
                        <a:pt x="512" y="22"/>
                        <a:pt x="524" y="34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7733" name="Freeform 145"/>
                <p:cNvSpPr>
                  <a:spLocks/>
                </p:cNvSpPr>
                <p:nvPr/>
              </p:nvSpPr>
              <p:spPr bwMode="auto">
                <a:xfrm>
                  <a:off x="1734" y="828"/>
                  <a:ext cx="105" cy="34"/>
                </a:xfrm>
                <a:custGeom>
                  <a:avLst/>
                  <a:gdLst>
                    <a:gd name="T0" fmla="*/ 0 w 105"/>
                    <a:gd name="T1" fmla="*/ 1 h 34"/>
                    <a:gd name="T2" fmla="*/ 35 w 105"/>
                    <a:gd name="T3" fmla="*/ 29 h 34"/>
                    <a:gd name="T4" fmla="*/ 70 w 105"/>
                    <a:gd name="T5" fmla="*/ 29 h 34"/>
                    <a:gd name="T6" fmla="*/ 105 w 105"/>
                    <a:gd name="T7" fmla="*/ 0 h 34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05" h="34">
                      <a:moveTo>
                        <a:pt x="0" y="1"/>
                      </a:moveTo>
                      <a:cubicBezTo>
                        <a:pt x="11" y="12"/>
                        <a:pt x="23" y="24"/>
                        <a:pt x="35" y="29"/>
                      </a:cubicBezTo>
                      <a:cubicBezTo>
                        <a:pt x="47" y="34"/>
                        <a:pt x="58" y="34"/>
                        <a:pt x="70" y="29"/>
                      </a:cubicBezTo>
                      <a:cubicBezTo>
                        <a:pt x="82" y="24"/>
                        <a:pt x="93" y="12"/>
                        <a:pt x="105" y="0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7723" name="Group 146"/>
              <p:cNvGrpSpPr>
                <a:grpSpLocks/>
              </p:cNvGrpSpPr>
              <p:nvPr/>
            </p:nvGrpSpPr>
            <p:grpSpPr bwMode="auto">
              <a:xfrm>
                <a:off x="1629" y="795"/>
                <a:ext cx="209" cy="8"/>
                <a:chOff x="1210" y="795"/>
                <a:chExt cx="629" cy="67"/>
              </a:xfrm>
            </p:grpSpPr>
            <p:sp>
              <p:nvSpPr>
                <p:cNvPr id="27730" name="Freeform 147"/>
                <p:cNvSpPr>
                  <a:spLocks/>
                </p:cNvSpPr>
                <p:nvPr/>
              </p:nvSpPr>
              <p:spPr bwMode="auto">
                <a:xfrm>
                  <a:off x="1210" y="795"/>
                  <a:ext cx="524" cy="67"/>
                </a:xfrm>
                <a:custGeom>
                  <a:avLst/>
                  <a:gdLst>
                    <a:gd name="T0" fmla="*/ 0 w 524"/>
                    <a:gd name="T1" fmla="*/ 33 h 67"/>
                    <a:gd name="T2" fmla="*/ 34 w 524"/>
                    <a:gd name="T3" fmla="*/ 6 h 67"/>
                    <a:gd name="T4" fmla="*/ 69 w 524"/>
                    <a:gd name="T5" fmla="*/ 5 h 67"/>
                    <a:gd name="T6" fmla="*/ 104 w 524"/>
                    <a:gd name="T7" fmla="*/ 33 h 67"/>
                    <a:gd name="T8" fmla="*/ 139 w 524"/>
                    <a:gd name="T9" fmla="*/ 61 h 67"/>
                    <a:gd name="T10" fmla="*/ 174 w 524"/>
                    <a:gd name="T11" fmla="*/ 61 h 67"/>
                    <a:gd name="T12" fmla="*/ 209 w 524"/>
                    <a:gd name="T13" fmla="*/ 33 h 67"/>
                    <a:gd name="T14" fmla="*/ 244 w 524"/>
                    <a:gd name="T15" fmla="*/ 5 h 67"/>
                    <a:gd name="T16" fmla="*/ 279 w 524"/>
                    <a:gd name="T17" fmla="*/ 6 h 67"/>
                    <a:gd name="T18" fmla="*/ 314 w 524"/>
                    <a:gd name="T19" fmla="*/ 33 h 67"/>
                    <a:gd name="T20" fmla="*/ 349 w 524"/>
                    <a:gd name="T21" fmla="*/ 62 h 67"/>
                    <a:gd name="T22" fmla="*/ 384 w 524"/>
                    <a:gd name="T23" fmla="*/ 62 h 67"/>
                    <a:gd name="T24" fmla="*/ 419 w 524"/>
                    <a:gd name="T25" fmla="*/ 34 h 67"/>
                    <a:gd name="T26" fmla="*/ 454 w 524"/>
                    <a:gd name="T27" fmla="*/ 5 h 67"/>
                    <a:gd name="T28" fmla="*/ 489 w 524"/>
                    <a:gd name="T29" fmla="*/ 6 h 67"/>
                    <a:gd name="T30" fmla="*/ 524 w 524"/>
                    <a:gd name="T31" fmla="*/ 34 h 67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524" h="67">
                      <a:moveTo>
                        <a:pt x="0" y="33"/>
                      </a:moveTo>
                      <a:cubicBezTo>
                        <a:pt x="11" y="22"/>
                        <a:pt x="23" y="11"/>
                        <a:pt x="34" y="6"/>
                      </a:cubicBezTo>
                      <a:cubicBezTo>
                        <a:pt x="45" y="1"/>
                        <a:pt x="57" y="1"/>
                        <a:pt x="69" y="5"/>
                      </a:cubicBezTo>
                      <a:cubicBezTo>
                        <a:pt x="81" y="9"/>
                        <a:pt x="92" y="24"/>
                        <a:pt x="104" y="33"/>
                      </a:cubicBezTo>
                      <a:cubicBezTo>
                        <a:pt x="116" y="42"/>
                        <a:pt x="127" y="56"/>
                        <a:pt x="139" y="61"/>
                      </a:cubicBezTo>
                      <a:cubicBezTo>
                        <a:pt x="151" y="66"/>
                        <a:pt x="162" y="66"/>
                        <a:pt x="174" y="61"/>
                      </a:cubicBezTo>
                      <a:cubicBezTo>
                        <a:pt x="186" y="56"/>
                        <a:pt x="197" y="42"/>
                        <a:pt x="209" y="33"/>
                      </a:cubicBezTo>
                      <a:cubicBezTo>
                        <a:pt x="221" y="24"/>
                        <a:pt x="232" y="9"/>
                        <a:pt x="244" y="5"/>
                      </a:cubicBezTo>
                      <a:cubicBezTo>
                        <a:pt x="256" y="1"/>
                        <a:pt x="267" y="1"/>
                        <a:pt x="279" y="6"/>
                      </a:cubicBezTo>
                      <a:cubicBezTo>
                        <a:pt x="291" y="11"/>
                        <a:pt x="302" y="24"/>
                        <a:pt x="314" y="33"/>
                      </a:cubicBezTo>
                      <a:cubicBezTo>
                        <a:pt x="326" y="42"/>
                        <a:pt x="337" y="57"/>
                        <a:pt x="349" y="62"/>
                      </a:cubicBezTo>
                      <a:cubicBezTo>
                        <a:pt x="361" y="67"/>
                        <a:pt x="372" y="67"/>
                        <a:pt x="384" y="62"/>
                      </a:cubicBezTo>
                      <a:cubicBezTo>
                        <a:pt x="396" y="57"/>
                        <a:pt x="407" y="43"/>
                        <a:pt x="419" y="34"/>
                      </a:cubicBezTo>
                      <a:cubicBezTo>
                        <a:pt x="431" y="25"/>
                        <a:pt x="442" y="10"/>
                        <a:pt x="454" y="5"/>
                      </a:cubicBezTo>
                      <a:cubicBezTo>
                        <a:pt x="466" y="0"/>
                        <a:pt x="477" y="1"/>
                        <a:pt x="489" y="6"/>
                      </a:cubicBezTo>
                      <a:cubicBezTo>
                        <a:pt x="501" y="11"/>
                        <a:pt x="512" y="22"/>
                        <a:pt x="524" y="34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7731" name="Freeform 148"/>
                <p:cNvSpPr>
                  <a:spLocks/>
                </p:cNvSpPr>
                <p:nvPr/>
              </p:nvSpPr>
              <p:spPr bwMode="auto">
                <a:xfrm>
                  <a:off x="1734" y="828"/>
                  <a:ext cx="105" cy="34"/>
                </a:xfrm>
                <a:custGeom>
                  <a:avLst/>
                  <a:gdLst>
                    <a:gd name="T0" fmla="*/ 0 w 105"/>
                    <a:gd name="T1" fmla="*/ 1 h 34"/>
                    <a:gd name="T2" fmla="*/ 35 w 105"/>
                    <a:gd name="T3" fmla="*/ 29 h 34"/>
                    <a:gd name="T4" fmla="*/ 70 w 105"/>
                    <a:gd name="T5" fmla="*/ 29 h 34"/>
                    <a:gd name="T6" fmla="*/ 105 w 105"/>
                    <a:gd name="T7" fmla="*/ 0 h 34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05" h="34">
                      <a:moveTo>
                        <a:pt x="0" y="1"/>
                      </a:moveTo>
                      <a:cubicBezTo>
                        <a:pt x="11" y="12"/>
                        <a:pt x="23" y="24"/>
                        <a:pt x="35" y="29"/>
                      </a:cubicBezTo>
                      <a:cubicBezTo>
                        <a:pt x="47" y="34"/>
                        <a:pt x="58" y="34"/>
                        <a:pt x="70" y="29"/>
                      </a:cubicBezTo>
                      <a:cubicBezTo>
                        <a:pt x="82" y="24"/>
                        <a:pt x="93" y="12"/>
                        <a:pt x="105" y="0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7724" name="Group 149"/>
              <p:cNvGrpSpPr>
                <a:grpSpLocks/>
              </p:cNvGrpSpPr>
              <p:nvPr/>
            </p:nvGrpSpPr>
            <p:grpSpPr bwMode="auto">
              <a:xfrm>
                <a:off x="1839" y="795"/>
                <a:ext cx="209" cy="8"/>
                <a:chOff x="1210" y="795"/>
                <a:chExt cx="629" cy="67"/>
              </a:xfrm>
            </p:grpSpPr>
            <p:sp>
              <p:nvSpPr>
                <p:cNvPr id="27728" name="Freeform 150"/>
                <p:cNvSpPr>
                  <a:spLocks/>
                </p:cNvSpPr>
                <p:nvPr/>
              </p:nvSpPr>
              <p:spPr bwMode="auto">
                <a:xfrm>
                  <a:off x="1210" y="795"/>
                  <a:ext cx="524" cy="67"/>
                </a:xfrm>
                <a:custGeom>
                  <a:avLst/>
                  <a:gdLst>
                    <a:gd name="T0" fmla="*/ 0 w 524"/>
                    <a:gd name="T1" fmla="*/ 33 h 67"/>
                    <a:gd name="T2" fmla="*/ 34 w 524"/>
                    <a:gd name="T3" fmla="*/ 6 h 67"/>
                    <a:gd name="T4" fmla="*/ 69 w 524"/>
                    <a:gd name="T5" fmla="*/ 5 h 67"/>
                    <a:gd name="T6" fmla="*/ 104 w 524"/>
                    <a:gd name="T7" fmla="*/ 33 h 67"/>
                    <a:gd name="T8" fmla="*/ 139 w 524"/>
                    <a:gd name="T9" fmla="*/ 61 h 67"/>
                    <a:gd name="T10" fmla="*/ 174 w 524"/>
                    <a:gd name="T11" fmla="*/ 61 h 67"/>
                    <a:gd name="T12" fmla="*/ 209 w 524"/>
                    <a:gd name="T13" fmla="*/ 33 h 67"/>
                    <a:gd name="T14" fmla="*/ 244 w 524"/>
                    <a:gd name="T15" fmla="*/ 5 h 67"/>
                    <a:gd name="T16" fmla="*/ 279 w 524"/>
                    <a:gd name="T17" fmla="*/ 6 h 67"/>
                    <a:gd name="T18" fmla="*/ 314 w 524"/>
                    <a:gd name="T19" fmla="*/ 33 h 67"/>
                    <a:gd name="T20" fmla="*/ 349 w 524"/>
                    <a:gd name="T21" fmla="*/ 62 h 67"/>
                    <a:gd name="T22" fmla="*/ 384 w 524"/>
                    <a:gd name="T23" fmla="*/ 62 h 67"/>
                    <a:gd name="T24" fmla="*/ 419 w 524"/>
                    <a:gd name="T25" fmla="*/ 34 h 67"/>
                    <a:gd name="T26" fmla="*/ 454 w 524"/>
                    <a:gd name="T27" fmla="*/ 5 h 67"/>
                    <a:gd name="T28" fmla="*/ 489 w 524"/>
                    <a:gd name="T29" fmla="*/ 6 h 67"/>
                    <a:gd name="T30" fmla="*/ 524 w 524"/>
                    <a:gd name="T31" fmla="*/ 34 h 67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524" h="67">
                      <a:moveTo>
                        <a:pt x="0" y="33"/>
                      </a:moveTo>
                      <a:cubicBezTo>
                        <a:pt x="11" y="22"/>
                        <a:pt x="23" y="11"/>
                        <a:pt x="34" y="6"/>
                      </a:cubicBezTo>
                      <a:cubicBezTo>
                        <a:pt x="45" y="1"/>
                        <a:pt x="57" y="1"/>
                        <a:pt x="69" y="5"/>
                      </a:cubicBezTo>
                      <a:cubicBezTo>
                        <a:pt x="81" y="9"/>
                        <a:pt x="92" y="24"/>
                        <a:pt x="104" y="33"/>
                      </a:cubicBezTo>
                      <a:cubicBezTo>
                        <a:pt x="116" y="42"/>
                        <a:pt x="127" y="56"/>
                        <a:pt x="139" y="61"/>
                      </a:cubicBezTo>
                      <a:cubicBezTo>
                        <a:pt x="151" y="66"/>
                        <a:pt x="162" y="66"/>
                        <a:pt x="174" y="61"/>
                      </a:cubicBezTo>
                      <a:cubicBezTo>
                        <a:pt x="186" y="56"/>
                        <a:pt x="197" y="42"/>
                        <a:pt x="209" y="33"/>
                      </a:cubicBezTo>
                      <a:cubicBezTo>
                        <a:pt x="221" y="24"/>
                        <a:pt x="232" y="9"/>
                        <a:pt x="244" y="5"/>
                      </a:cubicBezTo>
                      <a:cubicBezTo>
                        <a:pt x="256" y="1"/>
                        <a:pt x="267" y="1"/>
                        <a:pt x="279" y="6"/>
                      </a:cubicBezTo>
                      <a:cubicBezTo>
                        <a:pt x="291" y="11"/>
                        <a:pt x="302" y="24"/>
                        <a:pt x="314" y="33"/>
                      </a:cubicBezTo>
                      <a:cubicBezTo>
                        <a:pt x="326" y="42"/>
                        <a:pt x="337" y="57"/>
                        <a:pt x="349" y="62"/>
                      </a:cubicBezTo>
                      <a:cubicBezTo>
                        <a:pt x="361" y="67"/>
                        <a:pt x="372" y="67"/>
                        <a:pt x="384" y="62"/>
                      </a:cubicBezTo>
                      <a:cubicBezTo>
                        <a:pt x="396" y="57"/>
                        <a:pt x="407" y="43"/>
                        <a:pt x="419" y="34"/>
                      </a:cubicBezTo>
                      <a:cubicBezTo>
                        <a:pt x="431" y="25"/>
                        <a:pt x="442" y="10"/>
                        <a:pt x="454" y="5"/>
                      </a:cubicBezTo>
                      <a:cubicBezTo>
                        <a:pt x="466" y="0"/>
                        <a:pt x="477" y="1"/>
                        <a:pt x="489" y="6"/>
                      </a:cubicBezTo>
                      <a:cubicBezTo>
                        <a:pt x="501" y="11"/>
                        <a:pt x="512" y="22"/>
                        <a:pt x="524" y="34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7729" name="Freeform 151"/>
                <p:cNvSpPr>
                  <a:spLocks/>
                </p:cNvSpPr>
                <p:nvPr/>
              </p:nvSpPr>
              <p:spPr bwMode="auto">
                <a:xfrm>
                  <a:off x="1734" y="828"/>
                  <a:ext cx="105" cy="34"/>
                </a:xfrm>
                <a:custGeom>
                  <a:avLst/>
                  <a:gdLst>
                    <a:gd name="T0" fmla="*/ 0 w 105"/>
                    <a:gd name="T1" fmla="*/ 1 h 34"/>
                    <a:gd name="T2" fmla="*/ 35 w 105"/>
                    <a:gd name="T3" fmla="*/ 29 h 34"/>
                    <a:gd name="T4" fmla="*/ 70 w 105"/>
                    <a:gd name="T5" fmla="*/ 29 h 34"/>
                    <a:gd name="T6" fmla="*/ 105 w 105"/>
                    <a:gd name="T7" fmla="*/ 0 h 34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05" h="34">
                      <a:moveTo>
                        <a:pt x="0" y="1"/>
                      </a:moveTo>
                      <a:cubicBezTo>
                        <a:pt x="11" y="12"/>
                        <a:pt x="23" y="24"/>
                        <a:pt x="35" y="29"/>
                      </a:cubicBezTo>
                      <a:cubicBezTo>
                        <a:pt x="47" y="34"/>
                        <a:pt x="58" y="34"/>
                        <a:pt x="70" y="29"/>
                      </a:cubicBezTo>
                      <a:cubicBezTo>
                        <a:pt x="82" y="24"/>
                        <a:pt x="93" y="12"/>
                        <a:pt x="105" y="0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7725" name="Group 152"/>
              <p:cNvGrpSpPr>
                <a:grpSpLocks/>
              </p:cNvGrpSpPr>
              <p:nvPr/>
            </p:nvGrpSpPr>
            <p:grpSpPr bwMode="auto">
              <a:xfrm>
                <a:off x="2049" y="795"/>
                <a:ext cx="209" cy="8"/>
                <a:chOff x="1210" y="795"/>
                <a:chExt cx="629" cy="67"/>
              </a:xfrm>
            </p:grpSpPr>
            <p:sp>
              <p:nvSpPr>
                <p:cNvPr id="27726" name="Freeform 153"/>
                <p:cNvSpPr>
                  <a:spLocks/>
                </p:cNvSpPr>
                <p:nvPr/>
              </p:nvSpPr>
              <p:spPr bwMode="auto">
                <a:xfrm>
                  <a:off x="1210" y="795"/>
                  <a:ext cx="524" cy="67"/>
                </a:xfrm>
                <a:custGeom>
                  <a:avLst/>
                  <a:gdLst>
                    <a:gd name="T0" fmla="*/ 0 w 524"/>
                    <a:gd name="T1" fmla="*/ 33 h 67"/>
                    <a:gd name="T2" fmla="*/ 34 w 524"/>
                    <a:gd name="T3" fmla="*/ 6 h 67"/>
                    <a:gd name="T4" fmla="*/ 69 w 524"/>
                    <a:gd name="T5" fmla="*/ 5 h 67"/>
                    <a:gd name="T6" fmla="*/ 104 w 524"/>
                    <a:gd name="T7" fmla="*/ 33 h 67"/>
                    <a:gd name="T8" fmla="*/ 139 w 524"/>
                    <a:gd name="T9" fmla="*/ 61 h 67"/>
                    <a:gd name="T10" fmla="*/ 174 w 524"/>
                    <a:gd name="T11" fmla="*/ 61 h 67"/>
                    <a:gd name="T12" fmla="*/ 209 w 524"/>
                    <a:gd name="T13" fmla="*/ 33 h 67"/>
                    <a:gd name="T14" fmla="*/ 244 w 524"/>
                    <a:gd name="T15" fmla="*/ 5 h 67"/>
                    <a:gd name="T16" fmla="*/ 279 w 524"/>
                    <a:gd name="T17" fmla="*/ 6 h 67"/>
                    <a:gd name="T18" fmla="*/ 314 w 524"/>
                    <a:gd name="T19" fmla="*/ 33 h 67"/>
                    <a:gd name="T20" fmla="*/ 349 w 524"/>
                    <a:gd name="T21" fmla="*/ 62 h 67"/>
                    <a:gd name="T22" fmla="*/ 384 w 524"/>
                    <a:gd name="T23" fmla="*/ 62 h 67"/>
                    <a:gd name="T24" fmla="*/ 419 w 524"/>
                    <a:gd name="T25" fmla="*/ 34 h 67"/>
                    <a:gd name="T26" fmla="*/ 454 w 524"/>
                    <a:gd name="T27" fmla="*/ 5 h 67"/>
                    <a:gd name="T28" fmla="*/ 489 w 524"/>
                    <a:gd name="T29" fmla="*/ 6 h 67"/>
                    <a:gd name="T30" fmla="*/ 524 w 524"/>
                    <a:gd name="T31" fmla="*/ 34 h 67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524" h="67">
                      <a:moveTo>
                        <a:pt x="0" y="33"/>
                      </a:moveTo>
                      <a:cubicBezTo>
                        <a:pt x="11" y="22"/>
                        <a:pt x="23" y="11"/>
                        <a:pt x="34" y="6"/>
                      </a:cubicBezTo>
                      <a:cubicBezTo>
                        <a:pt x="45" y="1"/>
                        <a:pt x="57" y="1"/>
                        <a:pt x="69" y="5"/>
                      </a:cubicBezTo>
                      <a:cubicBezTo>
                        <a:pt x="81" y="9"/>
                        <a:pt x="92" y="24"/>
                        <a:pt x="104" y="33"/>
                      </a:cubicBezTo>
                      <a:cubicBezTo>
                        <a:pt x="116" y="42"/>
                        <a:pt x="127" y="56"/>
                        <a:pt x="139" y="61"/>
                      </a:cubicBezTo>
                      <a:cubicBezTo>
                        <a:pt x="151" y="66"/>
                        <a:pt x="162" y="66"/>
                        <a:pt x="174" y="61"/>
                      </a:cubicBezTo>
                      <a:cubicBezTo>
                        <a:pt x="186" y="56"/>
                        <a:pt x="197" y="42"/>
                        <a:pt x="209" y="33"/>
                      </a:cubicBezTo>
                      <a:cubicBezTo>
                        <a:pt x="221" y="24"/>
                        <a:pt x="232" y="9"/>
                        <a:pt x="244" y="5"/>
                      </a:cubicBezTo>
                      <a:cubicBezTo>
                        <a:pt x="256" y="1"/>
                        <a:pt x="267" y="1"/>
                        <a:pt x="279" y="6"/>
                      </a:cubicBezTo>
                      <a:cubicBezTo>
                        <a:pt x="291" y="11"/>
                        <a:pt x="302" y="24"/>
                        <a:pt x="314" y="33"/>
                      </a:cubicBezTo>
                      <a:cubicBezTo>
                        <a:pt x="326" y="42"/>
                        <a:pt x="337" y="57"/>
                        <a:pt x="349" y="62"/>
                      </a:cubicBezTo>
                      <a:cubicBezTo>
                        <a:pt x="361" y="67"/>
                        <a:pt x="372" y="67"/>
                        <a:pt x="384" y="62"/>
                      </a:cubicBezTo>
                      <a:cubicBezTo>
                        <a:pt x="396" y="57"/>
                        <a:pt x="407" y="43"/>
                        <a:pt x="419" y="34"/>
                      </a:cubicBezTo>
                      <a:cubicBezTo>
                        <a:pt x="431" y="25"/>
                        <a:pt x="442" y="10"/>
                        <a:pt x="454" y="5"/>
                      </a:cubicBezTo>
                      <a:cubicBezTo>
                        <a:pt x="466" y="0"/>
                        <a:pt x="477" y="1"/>
                        <a:pt x="489" y="6"/>
                      </a:cubicBezTo>
                      <a:cubicBezTo>
                        <a:pt x="501" y="11"/>
                        <a:pt x="512" y="22"/>
                        <a:pt x="524" y="34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7727" name="Freeform 154"/>
                <p:cNvSpPr>
                  <a:spLocks/>
                </p:cNvSpPr>
                <p:nvPr/>
              </p:nvSpPr>
              <p:spPr bwMode="auto">
                <a:xfrm>
                  <a:off x="1734" y="828"/>
                  <a:ext cx="105" cy="34"/>
                </a:xfrm>
                <a:custGeom>
                  <a:avLst/>
                  <a:gdLst>
                    <a:gd name="T0" fmla="*/ 0 w 105"/>
                    <a:gd name="T1" fmla="*/ 1 h 34"/>
                    <a:gd name="T2" fmla="*/ 35 w 105"/>
                    <a:gd name="T3" fmla="*/ 29 h 34"/>
                    <a:gd name="T4" fmla="*/ 70 w 105"/>
                    <a:gd name="T5" fmla="*/ 29 h 34"/>
                    <a:gd name="T6" fmla="*/ 105 w 105"/>
                    <a:gd name="T7" fmla="*/ 0 h 34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05" h="34">
                      <a:moveTo>
                        <a:pt x="0" y="1"/>
                      </a:moveTo>
                      <a:cubicBezTo>
                        <a:pt x="11" y="12"/>
                        <a:pt x="23" y="24"/>
                        <a:pt x="35" y="29"/>
                      </a:cubicBezTo>
                      <a:cubicBezTo>
                        <a:pt x="47" y="34"/>
                        <a:pt x="58" y="34"/>
                        <a:pt x="70" y="29"/>
                      </a:cubicBezTo>
                      <a:cubicBezTo>
                        <a:pt x="82" y="24"/>
                        <a:pt x="93" y="12"/>
                        <a:pt x="105" y="0"/>
                      </a:cubicBez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</p:grpSp>
      <p:sp>
        <p:nvSpPr>
          <p:cNvPr id="27715" name="Rectangle 155"/>
          <p:cNvSpPr>
            <a:spLocks noChangeArrowheads="1"/>
          </p:cNvSpPr>
          <p:nvPr/>
        </p:nvSpPr>
        <p:spPr bwMode="auto">
          <a:xfrm>
            <a:off x="4075113" y="5994400"/>
            <a:ext cx="977900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100">
                <a:latin typeface="HGS明朝E" panose="02020900000000000000" pitchFamily="18" charset="-128"/>
                <a:ea typeface="HGS明朝E" panose="02020900000000000000" pitchFamily="18" charset="-128"/>
              </a:rPr>
              <a:t>●　貸しボート</a:t>
            </a:r>
          </a:p>
        </p:txBody>
      </p:sp>
      <p:sp>
        <p:nvSpPr>
          <p:cNvPr id="27716" name="Rectangle 156"/>
          <p:cNvSpPr>
            <a:spLocks noChangeArrowheads="1"/>
          </p:cNvSpPr>
          <p:nvPr/>
        </p:nvSpPr>
        <p:spPr bwMode="auto">
          <a:xfrm>
            <a:off x="6281738" y="5994400"/>
            <a:ext cx="977900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100">
                <a:latin typeface="HGS明朝E" panose="02020900000000000000" pitchFamily="18" charset="-128"/>
                <a:ea typeface="HGS明朝E" panose="02020900000000000000" pitchFamily="18" charset="-128"/>
              </a:rPr>
              <a:t>●　貸しボート</a:t>
            </a:r>
          </a:p>
        </p:txBody>
      </p:sp>
      <p:sp>
        <p:nvSpPr>
          <p:cNvPr id="27717" name="Text Box 44"/>
          <p:cNvSpPr txBox="1">
            <a:spLocks noChangeArrowheads="1"/>
          </p:cNvSpPr>
          <p:nvPr/>
        </p:nvSpPr>
        <p:spPr bwMode="auto">
          <a:xfrm>
            <a:off x="7740650" y="0"/>
            <a:ext cx="1403350" cy="244475"/>
          </a:xfrm>
          <a:prstGeom prst="rect">
            <a:avLst/>
          </a:prstGeom>
          <a:solidFill>
            <a:srgbClr val="CC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ja-JP" altLang="en-US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テキスト</a:t>
            </a:r>
            <a:r>
              <a:rPr lang="en-US" altLang="ja-JP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P-44</a:t>
            </a:r>
            <a:endParaRPr lang="ja-JP" altLang="en-US" sz="1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220663" y="142875"/>
            <a:ext cx="3775075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TW" sz="360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【</a:t>
            </a:r>
            <a:r>
              <a:rPr lang="zh-TW" altLang="en-US" sz="360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事前情報</a:t>
            </a:r>
            <a:r>
              <a:rPr lang="ja-JP" altLang="en-US" sz="360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４</a:t>
            </a:r>
            <a:r>
              <a:rPr lang="en-US" altLang="zh-TW" sz="360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】</a:t>
            </a:r>
            <a:endParaRPr lang="ja-JP" altLang="en-US" sz="3600">
              <a:solidFill>
                <a:srgbClr val="FF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8675" name="Text Box 44"/>
          <p:cNvSpPr txBox="1">
            <a:spLocks noChangeArrowheads="1"/>
          </p:cNvSpPr>
          <p:nvPr/>
        </p:nvSpPr>
        <p:spPr bwMode="auto">
          <a:xfrm>
            <a:off x="7740650" y="0"/>
            <a:ext cx="1403350" cy="244475"/>
          </a:xfrm>
          <a:prstGeom prst="rect">
            <a:avLst/>
          </a:prstGeom>
          <a:solidFill>
            <a:srgbClr val="CC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ja-JP" altLang="en-US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テキスト</a:t>
            </a:r>
            <a:r>
              <a:rPr lang="en-US" altLang="ja-JP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P-45</a:t>
            </a:r>
            <a:endParaRPr lang="ja-JP" altLang="en-US" sz="1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pic>
        <p:nvPicPr>
          <p:cNvPr id="28676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" b="1227"/>
          <a:stretch>
            <a:fillRect/>
          </a:stretch>
        </p:blipFill>
        <p:spPr bwMode="auto">
          <a:xfrm>
            <a:off x="933450" y="764704"/>
            <a:ext cx="7289800" cy="6093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220663" y="142875"/>
            <a:ext cx="3990975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TW" sz="360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【</a:t>
            </a:r>
            <a:r>
              <a:rPr lang="zh-TW" altLang="en-US" sz="360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事前情報</a:t>
            </a:r>
            <a:r>
              <a:rPr lang="ja-JP" altLang="en-US" sz="360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５</a:t>
            </a:r>
            <a:r>
              <a:rPr lang="en-US" altLang="zh-TW" sz="360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】</a:t>
            </a:r>
            <a:endParaRPr lang="ja-JP" altLang="en-US" sz="3600">
              <a:solidFill>
                <a:srgbClr val="FF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468313" y="855663"/>
            <a:ext cx="3013075" cy="30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海の家での銘柄別売上状況</a:t>
            </a:r>
          </a:p>
        </p:txBody>
      </p:sp>
      <p:sp>
        <p:nvSpPr>
          <p:cNvPr id="29700" name="Text Box 44"/>
          <p:cNvSpPr txBox="1">
            <a:spLocks noChangeArrowheads="1"/>
          </p:cNvSpPr>
          <p:nvPr/>
        </p:nvSpPr>
        <p:spPr bwMode="auto">
          <a:xfrm>
            <a:off x="7740650" y="0"/>
            <a:ext cx="1403350" cy="244475"/>
          </a:xfrm>
          <a:prstGeom prst="rect">
            <a:avLst/>
          </a:prstGeom>
          <a:solidFill>
            <a:srgbClr val="CC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ja-JP" altLang="en-US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テキスト</a:t>
            </a:r>
            <a:r>
              <a:rPr lang="en-US" altLang="ja-JP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P-46</a:t>
            </a:r>
            <a:endParaRPr lang="ja-JP" altLang="en-US" sz="1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pic>
        <p:nvPicPr>
          <p:cNvPr id="29701" name="図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162050"/>
            <a:ext cx="8223250" cy="543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183"/>
          <p:cNvSpPr txBox="1">
            <a:spLocks noChangeArrowheads="1"/>
          </p:cNvSpPr>
          <p:nvPr/>
        </p:nvSpPr>
        <p:spPr bwMode="auto">
          <a:xfrm>
            <a:off x="322263" y="163513"/>
            <a:ext cx="805774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24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現状把握</a:t>
            </a:r>
            <a:r>
              <a:rPr lang="en-US" altLang="ja-JP" sz="24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･</a:t>
            </a:r>
            <a:r>
              <a:rPr lang="ja-JP" altLang="en-US" sz="24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目標の設定　発表資料２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14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45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～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15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45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</a:t>
            </a:r>
          </a:p>
        </p:txBody>
      </p:sp>
      <p:sp>
        <p:nvSpPr>
          <p:cNvPr id="30723" name="Text Box 44"/>
          <p:cNvSpPr txBox="1">
            <a:spLocks noChangeArrowheads="1"/>
          </p:cNvSpPr>
          <p:nvPr/>
        </p:nvSpPr>
        <p:spPr bwMode="auto">
          <a:xfrm>
            <a:off x="7740650" y="0"/>
            <a:ext cx="1403350" cy="244475"/>
          </a:xfrm>
          <a:prstGeom prst="rect">
            <a:avLst/>
          </a:prstGeom>
          <a:solidFill>
            <a:srgbClr val="CC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ja-JP" altLang="en-US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テキスト</a:t>
            </a:r>
            <a:r>
              <a:rPr lang="en-US" altLang="ja-JP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P-48</a:t>
            </a:r>
            <a:endParaRPr lang="ja-JP" altLang="en-US" sz="1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pic>
        <p:nvPicPr>
          <p:cNvPr id="30724" name="Picture 1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825" y="677863"/>
            <a:ext cx="8442325" cy="5775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3"/>
          <p:cNvSpPr txBox="1">
            <a:spLocks noChangeArrowheads="1"/>
          </p:cNvSpPr>
          <p:nvPr/>
        </p:nvSpPr>
        <p:spPr bwMode="auto">
          <a:xfrm>
            <a:off x="701695" y="438152"/>
            <a:ext cx="728917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400" b="1" dirty="0">
                <a:latin typeface="+mn-ea"/>
                <a:ea typeface="+mn-ea"/>
                <a:cs typeface="Meiryo UI" panose="020B0604030504040204" pitchFamily="50" charset="-128"/>
              </a:rPr>
              <a:t>　各自、席に着きましたら、参加券を名札（自己紹介）に</a:t>
            </a:r>
            <a:endParaRPr lang="en-US" altLang="ja-JP" sz="2400" b="1" dirty="0">
              <a:latin typeface="+mn-ea"/>
              <a:ea typeface="+mn-ea"/>
              <a:cs typeface="Meiryo UI" panose="020B0604030504040204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400" b="1" dirty="0">
                <a:latin typeface="+mn-ea"/>
                <a:ea typeface="+mn-ea"/>
                <a:cs typeface="Meiryo UI" panose="020B0604030504040204" pitchFamily="50" charset="-128"/>
              </a:rPr>
              <a:t>　作製してください。</a:t>
            </a:r>
          </a:p>
        </p:txBody>
      </p:sp>
      <p:sp>
        <p:nvSpPr>
          <p:cNvPr id="5123" name="Text Box 27"/>
          <p:cNvSpPr txBox="1">
            <a:spLocks noChangeArrowheads="1"/>
          </p:cNvSpPr>
          <p:nvPr/>
        </p:nvSpPr>
        <p:spPr bwMode="auto">
          <a:xfrm>
            <a:off x="872412" y="1393022"/>
            <a:ext cx="4633000" cy="3763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25000"/>
              </a:spcBef>
              <a:buNone/>
            </a:pPr>
            <a:r>
              <a:rPr lang="en-US" altLang="ja-JP" sz="1846" b="1" dirty="0">
                <a:solidFill>
                  <a:srgbClr val="FF0000"/>
                </a:solidFill>
                <a:latin typeface="+mn-ea"/>
                <a:ea typeface="+mn-ea"/>
                <a:cs typeface="Meiryo UI" panose="020B0604030504040204" pitchFamily="50" charset="-128"/>
              </a:rPr>
              <a:t>※</a:t>
            </a:r>
            <a:r>
              <a:rPr lang="ja-JP" altLang="en-US" sz="1846" b="1" dirty="0">
                <a:solidFill>
                  <a:srgbClr val="FF0000"/>
                </a:solidFill>
                <a:latin typeface="+mn-ea"/>
                <a:ea typeface="+mn-ea"/>
                <a:cs typeface="Meiryo UI" panose="020B0604030504040204" pitchFamily="50" charset="-128"/>
              </a:rPr>
              <a:t>氏名にふりがなを入れて下さい。（相手側）</a:t>
            </a:r>
          </a:p>
        </p:txBody>
      </p:sp>
      <p:sp>
        <p:nvSpPr>
          <p:cNvPr id="5129" name="AutoShape 23"/>
          <p:cNvSpPr>
            <a:spLocks noChangeArrowheads="1"/>
          </p:cNvSpPr>
          <p:nvPr/>
        </p:nvSpPr>
        <p:spPr bwMode="auto">
          <a:xfrm rot="16200000">
            <a:off x="2487932" y="4115107"/>
            <a:ext cx="132923" cy="432000"/>
          </a:xfrm>
          <a:prstGeom prst="downArrow">
            <a:avLst>
              <a:gd name="adj1" fmla="val 50000"/>
              <a:gd name="adj2" fmla="val 112088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sz="2215">
              <a:latin typeface="+mn-ea"/>
              <a:ea typeface="+mn-ea"/>
              <a:cs typeface="Meiryo UI" panose="020B0604030504040204" pitchFamily="50" charset="-128"/>
            </a:endParaRPr>
          </a:p>
        </p:txBody>
      </p:sp>
      <p:sp>
        <p:nvSpPr>
          <p:cNvPr id="5131" name="Text Box 25"/>
          <p:cNvSpPr txBox="1">
            <a:spLocks noChangeArrowheads="1"/>
          </p:cNvSpPr>
          <p:nvPr/>
        </p:nvSpPr>
        <p:spPr bwMode="auto">
          <a:xfrm>
            <a:off x="1140203" y="4122349"/>
            <a:ext cx="1436612" cy="5752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846" b="1" dirty="0">
                <a:latin typeface="+mn-ea"/>
                <a:ea typeface="+mn-ea"/>
                <a:cs typeface="Meiryo UI" panose="020B0604030504040204" pitchFamily="50" charset="-128"/>
              </a:rPr>
              <a:t>相手側</a:t>
            </a:r>
            <a:br>
              <a:rPr lang="ja-JP" altLang="en-US" sz="1846" b="1" dirty="0">
                <a:latin typeface="+mn-ea"/>
                <a:ea typeface="+mn-ea"/>
                <a:cs typeface="Meiryo UI" panose="020B0604030504040204" pitchFamily="50" charset="-128"/>
              </a:rPr>
            </a:br>
            <a:r>
              <a:rPr lang="ja-JP" altLang="en-US" sz="1292" b="1" dirty="0">
                <a:latin typeface="+mn-ea"/>
                <a:ea typeface="+mn-ea"/>
                <a:cs typeface="Meiryo UI" panose="020B0604030504040204" pitchFamily="50" charset="-128"/>
              </a:rPr>
              <a:t>（ふりがなを記入）</a:t>
            </a:r>
          </a:p>
        </p:txBody>
      </p:sp>
      <p:sp>
        <p:nvSpPr>
          <p:cNvPr id="5136" name="Text Box 30"/>
          <p:cNvSpPr txBox="1">
            <a:spLocks noChangeArrowheads="1"/>
          </p:cNvSpPr>
          <p:nvPr/>
        </p:nvSpPr>
        <p:spPr bwMode="auto">
          <a:xfrm>
            <a:off x="986724" y="5981665"/>
            <a:ext cx="7170553" cy="4901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2585" b="1" dirty="0">
                <a:latin typeface="+mn-ea"/>
                <a:ea typeface="+mn-ea"/>
                <a:cs typeface="Meiryo UI" panose="020B0604030504040204" pitchFamily="50" charset="-128"/>
              </a:rPr>
              <a:t>相手（メンバー）に見えるよう席上に置いて下さい。</a:t>
            </a:r>
          </a:p>
        </p:txBody>
      </p:sp>
      <p:sp>
        <p:nvSpPr>
          <p:cNvPr id="72" name="AutoShape 23"/>
          <p:cNvSpPr>
            <a:spLocks noChangeArrowheads="1"/>
          </p:cNvSpPr>
          <p:nvPr/>
        </p:nvSpPr>
        <p:spPr bwMode="auto">
          <a:xfrm rot="16200000">
            <a:off x="2487932" y="5190332"/>
            <a:ext cx="132923" cy="432000"/>
          </a:xfrm>
          <a:prstGeom prst="downArrow">
            <a:avLst>
              <a:gd name="adj1" fmla="val 50000"/>
              <a:gd name="adj2" fmla="val 112088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sz="2215">
              <a:latin typeface="+mn-ea"/>
              <a:ea typeface="+mn-ea"/>
              <a:cs typeface="Meiryo UI" panose="020B0604030504040204" pitchFamily="50" charset="-128"/>
            </a:endParaRPr>
          </a:p>
        </p:txBody>
      </p:sp>
      <p:sp>
        <p:nvSpPr>
          <p:cNvPr id="73" name="Text Box 25"/>
          <p:cNvSpPr txBox="1">
            <a:spLocks noChangeArrowheads="1"/>
          </p:cNvSpPr>
          <p:nvPr/>
        </p:nvSpPr>
        <p:spPr bwMode="auto">
          <a:xfrm>
            <a:off x="1462405" y="5228066"/>
            <a:ext cx="896400" cy="3763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846" b="1" dirty="0">
                <a:latin typeface="+mn-ea"/>
                <a:ea typeface="+mn-ea"/>
                <a:cs typeface="Meiryo UI" panose="020B0604030504040204" pitchFamily="50" charset="-128"/>
              </a:rPr>
              <a:t>自分側</a:t>
            </a:r>
            <a:endParaRPr lang="ja-JP" altLang="en-US" sz="1292" b="1" dirty="0">
              <a:latin typeface="+mn-ea"/>
              <a:ea typeface="+mn-ea"/>
              <a:cs typeface="Meiryo UI" panose="020B0604030504040204" pitchFamily="50" charset="-128"/>
            </a:endParaRPr>
          </a:p>
        </p:txBody>
      </p:sp>
      <p:sp>
        <p:nvSpPr>
          <p:cNvPr id="76" name="AutoShape 23"/>
          <p:cNvSpPr>
            <a:spLocks noChangeArrowheads="1"/>
          </p:cNvSpPr>
          <p:nvPr/>
        </p:nvSpPr>
        <p:spPr bwMode="auto">
          <a:xfrm rot="10800000">
            <a:off x="7602856" y="3652335"/>
            <a:ext cx="468546" cy="642198"/>
          </a:xfrm>
          <a:prstGeom prst="downArrow">
            <a:avLst>
              <a:gd name="adj1" fmla="val 50000"/>
              <a:gd name="adj2" fmla="val 83940"/>
            </a:avLst>
          </a:prstGeom>
          <a:solidFill>
            <a:srgbClr val="00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sz="2215">
              <a:latin typeface="+mn-ea"/>
              <a:ea typeface="+mn-ea"/>
              <a:cs typeface="Meiryo UI" panose="020B0604030504040204" pitchFamily="50" charset="-128"/>
            </a:endParaRPr>
          </a:p>
        </p:txBody>
      </p:sp>
      <p:grpSp>
        <p:nvGrpSpPr>
          <p:cNvPr id="78" name="グループ化 77"/>
          <p:cNvGrpSpPr>
            <a:grpSpLocks noChangeAspect="1"/>
          </p:cNvGrpSpPr>
          <p:nvPr/>
        </p:nvGrpSpPr>
        <p:grpSpPr>
          <a:xfrm>
            <a:off x="6022237" y="2161007"/>
            <a:ext cx="2998632" cy="1861130"/>
            <a:chOff x="6378228" y="3140968"/>
            <a:chExt cx="4530476" cy="2811884"/>
          </a:xfrm>
        </p:grpSpPr>
        <p:grpSp>
          <p:nvGrpSpPr>
            <p:cNvPr id="79" name="グループ化 78"/>
            <p:cNvGrpSpPr/>
            <p:nvPr/>
          </p:nvGrpSpPr>
          <p:grpSpPr>
            <a:xfrm>
              <a:off x="6378228" y="3140968"/>
              <a:ext cx="4530476" cy="2811884"/>
              <a:chOff x="8061970" y="401464"/>
              <a:chExt cx="4530476" cy="2811884"/>
            </a:xfrm>
          </p:grpSpPr>
          <p:grpSp>
            <p:nvGrpSpPr>
              <p:cNvPr id="84" name="グループ化 83"/>
              <p:cNvGrpSpPr/>
              <p:nvPr/>
            </p:nvGrpSpPr>
            <p:grpSpPr>
              <a:xfrm>
                <a:off x="8061970" y="401464"/>
                <a:ext cx="4530476" cy="2811884"/>
                <a:chOff x="8061970" y="401464"/>
                <a:chExt cx="4530476" cy="2811884"/>
              </a:xfrm>
            </p:grpSpPr>
            <p:sp>
              <p:nvSpPr>
                <p:cNvPr id="89" name="正方形/長方形 10"/>
                <p:cNvSpPr/>
                <p:nvPr/>
              </p:nvSpPr>
              <p:spPr>
                <a:xfrm rot="19221724" flipV="1">
                  <a:off x="8225502" y="1340625"/>
                  <a:ext cx="4222703" cy="1872723"/>
                </a:xfrm>
                <a:custGeom>
                  <a:avLst/>
                  <a:gdLst>
                    <a:gd name="connsiteX0" fmla="*/ 0 w 3636912"/>
                    <a:gd name="connsiteY0" fmla="*/ 0 h 792088"/>
                    <a:gd name="connsiteX1" fmla="*/ 3636912 w 3636912"/>
                    <a:gd name="connsiteY1" fmla="*/ 0 h 792088"/>
                    <a:gd name="connsiteX2" fmla="*/ 3636912 w 3636912"/>
                    <a:gd name="connsiteY2" fmla="*/ 792088 h 792088"/>
                    <a:gd name="connsiteX3" fmla="*/ 0 w 3636912"/>
                    <a:gd name="connsiteY3" fmla="*/ 792088 h 792088"/>
                    <a:gd name="connsiteX4" fmla="*/ 0 w 3636912"/>
                    <a:gd name="connsiteY4" fmla="*/ 0 h 792088"/>
                    <a:gd name="connsiteX0" fmla="*/ 0 w 4113162"/>
                    <a:gd name="connsiteY0" fmla="*/ 0 h 2611363"/>
                    <a:gd name="connsiteX1" fmla="*/ 4113162 w 4113162"/>
                    <a:gd name="connsiteY1" fmla="*/ 1819275 h 2611363"/>
                    <a:gd name="connsiteX2" fmla="*/ 4113162 w 4113162"/>
                    <a:gd name="connsiteY2" fmla="*/ 2611363 h 2611363"/>
                    <a:gd name="connsiteX3" fmla="*/ 476250 w 4113162"/>
                    <a:gd name="connsiteY3" fmla="*/ 2611363 h 2611363"/>
                    <a:gd name="connsiteX4" fmla="*/ 0 w 4113162"/>
                    <a:gd name="connsiteY4" fmla="*/ 0 h 2611363"/>
                    <a:gd name="connsiteX0" fmla="*/ 0 w 4113162"/>
                    <a:gd name="connsiteY0" fmla="*/ 1352550 h 3963913"/>
                    <a:gd name="connsiteX1" fmla="*/ 3389262 w 4113162"/>
                    <a:gd name="connsiteY1" fmla="*/ 0 h 3963913"/>
                    <a:gd name="connsiteX2" fmla="*/ 4113162 w 4113162"/>
                    <a:gd name="connsiteY2" fmla="*/ 3963913 h 3963913"/>
                    <a:gd name="connsiteX3" fmla="*/ 476250 w 4113162"/>
                    <a:gd name="connsiteY3" fmla="*/ 3963913 h 3963913"/>
                    <a:gd name="connsiteX4" fmla="*/ 0 w 4113162"/>
                    <a:gd name="connsiteY4" fmla="*/ 1352550 h 3963913"/>
                    <a:gd name="connsiteX0" fmla="*/ 0 w 3894087"/>
                    <a:gd name="connsiteY0" fmla="*/ 1352550 h 3963913"/>
                    <a:gd name="connsiteX1" fmla="*/ 3389262 w 3894087"/>
                    <a:gd name="connsiteY1" fmla="*/ 0 h 3963913"/>
                    <a:gd name="connsiteX2" fmla="*/ 3894087 w 3894087"/>
                    <a:gd name="connsiteY2" fmla="*/ 1220713 h 3963913"/>
                    <a:gd name="connsiteX3" fmla="*/ 476250 w 3894087"/>
                    <a:gd name="connsiteY3" fmla="*/ 3963913 h 3963913"/>
                    <a:gd name="connsiteX4" fmla="*/ 0 w 3894087"/>
                    <a:gd name="connsiteY4" fmla="*/ 1352550 h 3963913"/>
                    <a:gd name="connsiteX0" fmla="*/ 0 w 3894087"/>
                    <a:gd name="connsiteY0" fmla="*/ 1352550 h 2154163"/>
                    <a:gd name="connsiteX1" fmla="*/ 3389262 w 3894087"/>
                    <a:gd name="connsiteY1" fmla="*/ 0 h 2154163"/>
                    <a:gd name="connsiteX2" fmla="*/ 3894087 w 3894087"/>
                    <a:gd name="connsiteY2" fmla="*/ 1220713 h 2154163"/>
                    <a:gd name="connsiteX3" fmla="*/ 571500 w 3894087"/>
                    <a:gd name="connsiteY3" fmla="*/ 2154163 h 2154163"/>
                    <a:gd name="connsiteX4" fmla="*/ 0 w 3894087"/>
                    <a:gd name="connsiteY4" fmla="*/ 1352550 h 2154163"/>
                    <a:gd name="connsiteX0" fmla="*/ 0 w 3894087"/>
                    <a:gd name="connsiteY0" fmla="*/ 1352550 h 2601838"/>
                    <a:gd name="connsiteX1" fmla="*/ 3389262 w 3894087"/>
                    <a:gd name="connsiteY1" fmla="*/ 0 h 2601838"/>
                    <a:gd name="connsiteX2" fmla="*/ 3894087 w 3894087"/>
                    <a:gd name="connsiteY2" fmla="*/ 1220713 h 2601838"/>
                    <a:gd name="connsiteX3" fmla="*/ 514350 w 3894087"/>
                    <a:gd name="connsiteY3" fmla="*/ 2601838 h 2601838"/>
                    <a:gd name="connsiteX4" fmla="*/ 0 w 3894087"/>
                    <a:gd name="connsiteY4" fmla="*/ 1352550 h 2601838"/>
                    <a:gd name="connsiteX0" fmla="*/ 0 w 3398787"/>
                    <a:gd name="connsiteY0" fmla="*/ 1352550 h 2601838"/>
                    <a:gd name="connsiteX1" fmla="*/ 3389262 w 3398787"/>
                    <a:gd name="connsiteY1" fmla="*/ 0 h 2601838"/>
                    <a:gd name="connsiteX2" fmla="*/ 3398787 w 3398787"/>
                    <a:gd name="connsiteY2" fmla="*/ 1239763 h 2601838"/>
                    <a:gd name="connsiteX3" fmla="*/ 514350 w 3398787"/>
                    <a:gd name="connsiteY3" fmla="*/ 2601838 h 2601838"/>
                    <a:gd name="connsiteX4" fmla="*/ 0 w 3398787"/>
                    <a:gd name="connsiteY4" fmla="*/ 1352550 h 2601838"/>
                    <a:gd name="connsiteX0" fmla="*/ 0 w 3913137"/>
                    <a:gd name="connsiteY0" fmla="*/ 1352550 h 2601838"/>
                    <a:gd name="connsiteX1" fmla="*/ 3389262 w 3913137"/>
                    <a:gd name="connsiteY1" fmla="*/ 0 h 2601838"/>
                    <a:gd name="connsiteX2" fmla="*/ 3913137 w 3913137"/>
                    <a:gd name="connsiteY2" fmla="*/ 1230238 h 2601838"/>
                    <a:gd name="connsiteX3" fmla="*/ 514350 w 3913137"/>
                    <a:gd name="connsiteY3" fmla="*/ 2601838 h 2601838"/>
                    <a:gd name="connsiteX4" fmla="*/ 0 w 3913137"/>
                    <a:gd name="connsiteY4" fmla="*/ 1352550 h 2601838"/>
                    <a:gd name="connsiteX0" fmla="*/ 0 w 4694187"/>
                    <a:gd name="connsiteY0" fmla="*/ 1352550 h 2601838"/>
                    <a:gd name="connsiteX1" fmla="*/ 3389262 w 4694187"/>
                    <a:gd name="connsiteY1" fmla="*/ 0 h 2601838"/>
                    <a:gd name="connsiteX2" fmla="*/ 4694187 w 4694187"/>
                    <a:gd name="connsiteY2" fmla="*/ 1382638 h 2601838"/>
                    <a:gd name="connsiteX3" fmla="*/ 514350 w 4694187"/>
                    <a:gd name="connsiteY3" fmla="*/ 2601838 h 2601838"/>
                    <a:gd name="connsiteX4" fmla="*/ 0 w 4694187"/>
                    <a:gd name="connsiteY4" fmla="*/ 1352550 h 2601838"/>
                    <a:gd name="connsiteX0" fmla="*/ 0 w 5265687"/>
                    <a:gd name="connsiteY0" fmla="*/ 1066800 h 2316088"/>
                    <a:gd name="connsiteX1" fmla="*/ 5265687 w 5265687"/>
                    <a:gd name="connsiteY1" fmla="*/ 0 h 2316088"/>
                    <a:gd name="connsiteX2" fmla="*/ 4694187 w 5265687"/>
                    <a:gd name="connsiteY2" fmla="*/ 1096888 h 2316088"/>
                    <a:gd name="connsiteX3" fmla="*/ 514350 w 5265687"/>
                    <a:gd name="connsiteY3" fmla="*/ 2316088 h 2316088"/>
                    <a:gd name="connsiteX4" fmla="*/ 0 w 5265687"/>
                    <a:gd name="connsiteY4" fmla="*/ 1066800 h 2316088"/>
                    <a:gd name="connsiteX0" fmla="*/ 0 w 5265687"/>
                    <a:gd name="connsiteY0" fmla="*/ 1066800 h 2468488"/>
                    <a:gd name="connsiteX1" fmla="*/ 5265687 w 5265687"/>
                    <a:gd name="connsiteY1" fmla="*/ 0 h 2468488"/>
                    <a:gd name="connsiteX2" fmla="*/ 4694187 w 5265687"/>
                    <a:gd name="connsiteY2" fmla="*/ 1096888 h 2468488"/>
                    <a:gd name="connsiteX3" fmla="*/ 1266825 w 5265687"/>
                    <a:gd name="connsiteY3" fmla="*/ 2468488 h 2468488"/>
                    <a:gd name="connsiteX4" fmla="*/ 0 w 5265687"/>
                    <a:gd name="connsiteY4" fmla="*/ 1066800 h 2468488"/>
                    <a:gd name="connsiteX0" fmla="*/ 819150 w 3998862"/>
                    <a:gd name="connsiteY0" fmla="*/ 1390650 h 2468488"/>
                    <a:gd name="connsiteX1" fmla="*/ 3998862 w 3998862"/>
                    <a:gd name="connsiteY1" fmla="*/ 0 h 2468488"/>
                    <a:gd name="connsiteX2" fmla="*/ 3427362 w 3998862"/>
                    <a:gd name="connsiteY2" fmla="*/ 1096888 h 2468488"/>
                    <a:gd name="connsiteX3" fmla="*/ 0 w 3998862"/>
                    <a:gd name="connsiteY3" fmla="*/ 2468488 h 2468488"/>
                    <a:gd name="connsiteX4" fmla="*/ 819150 w 3998862"/>
                    <a:gd name="connsiteY4" fmla="*/ 1390650 h 2468488"/>
                    <a:gd name="connsiteX0" fmla="*/ 619125 w 3998862"/>
                    <a:gd name="connsiteY0" fmla="*/ 1362075 h 2468488"/>
                    <a:gd name="connsiteX1" fmla="*/ 3998862 w 3998862"/>
                    <a:gd name="connsiteY1" fmla="*/ 0 h 2468488"/>
                    <a:gd name="connsiteX2" fmla="*/ 3427362 w 3998862"/>
                    <a:gd name="connsiteY2" fmla="*/ 1096888 h 2468488"/>
                    <a:gd name="connsiteX3" fmla="*/ 0 w 3998862"/>
                    <a:gd name="connsiteY3" fmla="*/ 2468488 h 2468488"/>
                    <a:gd name="connsiteX4" fmla="*/ 619125 w 3998862"/>
                    <a:gd name="connsiteY4" fmla="*/ 1362075 h 2468488"/>
                    <a:gd name="connsiteX0" fmla="*/ 859490 w 4239227"/>
                    <a:gd name="connsiteY0" fmla="*/ 1362075 h 2519504"/>
                    <a:gd name="connsiteX1" fmla="*/ 4239227 w 4239227"/>
                    <a:gd name="connsiteY1" fmla="*/ 0 h 2519504"/>
                    <a:gd name="connsiteX2" fmla="*/ 3667727 w 4239227"/>
                    <a:gd name="connsiteY2" fmla="*/ 1096888 h 2519504"/>
                    <a:gd name="connsiteX3" fmla="*/ 0 w 4239227"/>
                    <a:gd name="connsiteY3" fmla="*/ 2519504 h 2519504"/>
                    <a:gd name="connsiteX4" fmla="*/ 859490 w 4239227"/>
                    <a:gd name="connsiteY4" fmla="*/ 1362075 h 2519504"/>
                    <a:gd name="connsiteX0" fmla="*/ 745904 w 4239227"/>
                    <a:gd name="connsiteY0" fmla="*/ 1437939 h 2519504"/>
                    <a:gd name="connsiteX1" fmla="*/ 4239227 w 4239227"/>
                    <a:gd name="connsiteY1" fmla="*/ 0 h 2519504"/>
                    <a:gd name="connsiteX2" fmla="*/ 3667727 w 4239227"/>
                    <a:gd name="connsiteY2" fmla="*/ 1096888 h 2519504"/>
                    <a:gd name="connsiteX3" fmla="*/ 0 w 4239227"/>
                    <a:gd name="connsiteY3" fmla="*/ 2519504 h 2519504"/>
                    <a:gd name="connsiteX4" fmla="*/ 745904 w 4239227"/>
                    <a:gd name="connsiteY4" fmla="*/ 1437939 h 2519504"/>
                    <a:gd name="connsiteX0" fmla="*/ 745904 w 4239227"/>
                    <a:gd name="connsiteY0" fmla="*/ 1437939 h 2519504"/>
                    <a:gd name="connsiteX1" fmla="*/ 4239227 w 4239227"/>
                    <a:gd name="connsiteY1" fmla="*/ 0 h 2519504"/>
                    <a:gd name="connsiteX2" fmla="*/ 3399110 w 4239227"/>
                    <a:gd name="connsiteY2" fmla="*/ 685089 h 2519504"/>
                    <a:gd name="connsiteX3" fmla="*/ 0 w 4239227"/>
                    <a:gd name="connsiteY3" fmla="*/ 2519504 h 2519504"/>
                    <a:gd name="connsiteX4" fmla="*/ 745904 w 4239227"/>
                    <a:gd name="connsiteY4" fmla="*/ 1437939 h 2519504"/>
                    <a:gd name="connsiteX0" fmla="*/ 745904 w 4239227"/>
                    <a:gd name="connsiteY0" fmla="*/ 1437939 h 2519504"/>
                    <a:gd name="connsiteX1" fmla="*/ 4239227 w 4239227"/>
                    <a:gd name="connsiteY1" fmla="*/ 0 h 2519504"/>
                    <a:gd name="connsiteX2" fmla="*/ 3482485 w 4239227"/>
                    <a:gd name="connsiteY2" fmla="*/ 1037718 h 2519504"/>
                    <a:gd name="connsiteX3" fmla="*/ 0 w 4239227"/>
                    <a:gd name="connsiteY3" fmla="*/ 2519504 h 2519504"/>
                    <a:gd name="connsiteX4" fmla="*/ 745904 w 4239227"/>
                    <a:gd name="connsiteY4" fmla="*/ 1437939 h 2519504"/>
                    <a:gd name="connsiteX0" fmla="*/ 745904 w 3924687"/>
                    <a:gd name="connsiteY0" fmla="*/ 1486246 h 2567811"/>
                    <a:gd name="connsiteX1" fmla="*/ 3924687 w 3924687"/>
                    <a:gd name="connsiteY1" fmla="*/ 0 h 2567811"/>
                    <a:gd name="connsiteX2" fmla="*/ 3482485 w 3924687"/>
                    <a:gd name="connsiteY2" fmla="*/ 1086025 h 2567811"/>
                    <a:gd name="connsiteX3" fmla="*/ 0 w 3924687"/>
                    <a:gd name="connsiteY3" fmla="*/ 2567811 h 2567811"/>
                    <a:gd name="connsiteX4" fmla="*/ 745904 w 3924687"/>
                    <a:gd name="connsiteY4" fmla="*/ 1486246 h 2567811"/>
                    <a:gd name="connsiteX0" fmla="*/ 745904 w 4233150"/>
                    <a:gd name="connsiteY0" fmla="*/ 1447704 h 2529269"/>
                    <a:gd name="connsiteX1" fmla="*/ 4233150 w 4233150"/>
                    <a:gd name="connsiteY1" fmla="*/ 0 h 2529269"/>
                    <a:gd name="connsiteX2" fmla="*/ 3482485 w 4233150"/>
                    <a:gd name="connsiteY2" fmla="*/ 1047483 h 2529269"/>
                    <a:gd name="connsiteX3" fmla="*/ 0 w 4233150"/>
                    <a:gd name="connsiteY3" fmla="*/ 2529269 h 2529269"/>
                    <a:gd name="connsiteX4" fmla="*/ 745904 w 4233150"/>
                    <a:gd name="connsiteY4" fmla="*/ 1447704 h 2529269"/>
                    <a:gd name="connsiteX0" fmla="*/ 773985 w 4261231"/>
                    <a:gd name="connsiteY0" fmla="*/ 1447704 h 2543772"/>
                    <a:gd name="connsiteX1" fmla="*/ 4261231 w 4261231"/>
                    <a:gd name="connsiteY1" fmla="*/ 0 h 2543772"/>
                    <a:gd name="connsiteX2" fmla="*/ 3510566 w 4261231"/>
                    <a:gd name="connsiteY2" fmla="*/ 1047483 h 2543772"/>
                    <a:gd name="connsiteX3" fmla="*/ 0 w 4261231"/>
                    <a:gd name="connsiteY3" fmla="*/ 2543771 h 2543772"/>
                    <a:gd name="connsiteX4" fmla="*/ 773985 w 4261231"/>
                    <a:gd name="connsiteY4" fmla="*/ 1447704 h 2543772"/>
                    <a:gd name="connsiteX0" fmla="*/ 750092 w 4261231"/>
                    <a:gd name="connsiteY0" fmla="*/ 1498750 h 2543771"/>
                    <a:gd name="connsiteX1" fmla="*/ 4261231 w 4261231"/>
                    <a:gd name="connsiteY1" fmla="*/ 0 h 2543771"/>
                    <a:gd name="connsiteX2" fmla="*/ 3510566 w 4261231"/>
                    <a:gd name="connsiteY2" fmla="*/ 1047483 h 2543771"/>
                    <a:gd name="connsiteX3" fmla="*/ 0 w 4261231"/>
                    <a:gd name="connsiteY3" fmla="*/ 2543771 h 2543771"/>
                    <a:gd name="connsiteX4" fmla="*/ 750092 w 4261231"/>
                    <a:gd name="connsiteY4" fmla="*/ 1498750 h 2543771"/>
                    <a:gd name="connsiteX0" fmla="*/ 750092 w 4235594"/>
                    <a:gd name="connsiteY0" fmla="*/ 1486945 h 2531966"/>
                    <a:gd name="connsiteX1" fmla="*/ 4235594 w 4235594"/>
                    <a:gd name="connsiteY1" fmla="*/ 0 h 2531966"/>
                    <a:gd name="connsiteX2" fmla="*/ 3510566 w 4235594"/>
                    <a:gd name="connsiteY2" fmla="*/ 1035678 h 2531966"/>
                    <a:gd name="connsiteX3" fmla="*/ 0 w 4235594"/>
                    <a:gd name="connsiteY3" fmla="*/ 2531966 h 2531966"/>
                    <a:gd name="connsiteX4" fmla="*/ 750092 w 4235594"/>
                    <a:gd name="connsiteY4" fmla="*/ 1486945 h 2531966"/>
                    <a:gd name="connsiteX0" fmla="*/ 750092 w 4235594"/>
                    <a:gd name="connsiteY0" fmla="*/ 1486945 h 2531966"/>
                    <a:gd name="connsiteX1" fmla="*/ 4235594 w 4235594"/>
                    <a:gd name="connsiteY1" fmla="*/ 0 h 2531966"/>
                    <a:gd name="connsiteX2" fmla="*/ 3506862 w 4235594"/>
                    <a:gd name="connsiteY2" fmla="*/ 1056229 h 2531966"/>
                    <a:gd name="connsiteX3" fmla="*/ 0 w 4235594"/>
                    <a:gd name="connsiteY3" fmla="*/ 2531966 h 2531966"/>
                    <a:gd name="connsiteX4" fmla="*/ 750092 w 4235594"/>
                    <a:gd name="connsiteY4" fmla="*/ 1486945 h 2531966"/>
                    <a:gd name="connsiteX0" fmla="*/ 750092 w 4222703"/>
                    <a:gd name="connsiteY0" fmla="*/ 1448029 h 2493050"/>
                    <a:gd name="connsiteX1" fmla="*/ 4222703 w 4222703"/>
                    <a:gd name="connsiteY1" fmla="*/ 0 h 2493050"/>
                    <a:gd name="connsiteX2" fmla="*/ 3506862 w 4222703"/>
                    <a:gd name="connsiteY2" fmla="*/ 1017313 h 2493050"/>
                    <a:gd name="connsiteX3" fmla="*/ 0 w 4222703"/>
                    <a:gd name="connsiteY3" fmla="*/ 2493050 h 2493050"/>
                    <a:gd name="connsiteX4" fmla="*/ 750092 w 4222703"/>
                    <a:gd name="connsiteY4" fmla="*/ 1448029 h 2493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222703" h="2493050">
                      <a:moveTo>
                        <a:pt x="750092" y="1448029"/>
                      </a:moveTo>
                      <a:lnTo>
                        <a:pt x="4222703" y="0"/>
                      </a:lnTo>
                      <a:lnTo>
                        <a:pt x="3506862" y="1017313"/>
                      </a:lnTo>
                      <a:lnTo>
                        <a:pt x="0" y="2493050"/>
                      </a:lnTo>
                      <a:lnTo>
                        <a:pt x="750092" y="1448029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92">
                    <a:latin typeface="+mn-ea"/>
                  </a:endParaRPr>
                </a:p>
              </p:txBody>
            </p:sp>
            <p:sp>
              <p:nvSpPr>
                <p:cNvPr id="90" name="正方形/長方形 10"/>
                <p:cNvSpPr/>
                <p:nvPr/>
              </p:nvSpPr>
              <p:spPr>
                <a:xfrm rot="19221724" flipV="1">
                  <a:off x="8184132" y="1303346"/>
                  <a:ext cx="4235594" cy="1901956"/>
                </a:xfrm>
                <a:custGeom>
                  <a:avLst/>
                  <a:gdLst>
                    <a:gd name="connsiteX0" fmla="*/ 0 w 3636912"/>
                    <a:gd name="connsiteY0" fmla="*/ 0 h 792088"/>
                    <a:gd name="connsiteX1" fmla="*/ 3636912 w 3636912"/>
                    <a:gd name="connsiteY1" fmla="*/ 0 h 792088"/>
                    <a:gd name="connsiteX2" fmla="*/ 3636912 w 3636912"/>
                    <a:gd name="connsiteY2" fmla="*/ 792088 h 792088"/>
                    <a:gd name="connsiteX3" fmla="*/ 0 w 3636912"/>
                    <a:gd name="connsiteY3" fmla="*/ 792088 h 792088"/>
                    <a:gd name="connsiteX4" fmla="*/ 0 w 3636912"/>
                    <a:gd name="connsiteY4" fmla="*/ 0 h 792088"/>
                    <a:gd name="connsiteX0" fmla="*/ 0 w 4113162"/>
                    <a:gd name="connsiteY0" fmla="*/ 0 h 2611363"/>
                    <a:gd name="connsiteX1" fmla="*/ 4113162 w 4113162"/>
                    <a:gd name="connsiteY1" fmla="*/ 1819275 h 2611363"/>
                    <a:gd name="connsiteX2" fmla="*/ 4113162 w 4113162"/>
                    <a:gd name="connsiteY2" fmla="*/ 2611363 h 2611363"/>
                    <a:gd name="connsiteX3" fmla="*/ 476250 w 4113162"/>
                    <a:gd name="connsiteY3" fmla="*/ 2611363 h 2611363"/>
                    <a:gd name="connsiteX4" fmla="*/ 0 w 4113162"/>
                    <a:gd name="connsiteY4" fmla="*/ 0 h 2611363"/>
                    <a:gd name="connsiteX0" fmla="*/ 0 w 4113162"/>
                    <a:gd name="connsiteY0" fmla="*/ 1352550 h 3963913"/>
                    <a:gd name="connsiteX1" fmla="*/ 3389262 w 4113162"/>
                    <a:gd name="connsiteY1" fmla="*/ 0 h 3963913"/>
                    <a:gd name="connsiteX2" fmla="*/ 4113162 w 4113162"/>
                    <a:gd name="connsiteY2" fmla="*/ 3963913 h 3963913"/>
                    <a:gd name="connsiteX3" fmla="*/ 476250 w 4113162"/>
                    <a:gd name="connsiteY3" fmla="*/ 3963913 h 3963913"/>
                    <a:gd name="connsiteX4" fmla="*/ 0 w 4113162"/>
                    <a:gd name="connsiteY4" fmla="*/ 1352550 h 3963913"/>
                    <a:gd name="connsiteX0" fmla="*/ 0 w 3894087"/>
                    <a:gd name="connsiteY0" fmla="*/ 1352550 h 3963913"/>
                    <a:gd name="connsiteX1" fmla="*/ 3389262 w 3894087"/>
                    <a:gd name="connsiteY1" fmla="*/ 0 h 3963913"/>
                    <a:gd name="connsiteX2" fmla="*/ 3894087 w 3894087"/>
                    <a:gd name="connsiteY2" fmla="*/ 1220713 h 3963913"/>
                    <a:gd name="connsiteX3" fmla="*/ 476250 w 3894087"/>
                    <a:gd name="connsiteY3" fmla="*/ 3963913 h 3963913"/>
                    <a:gd name="connsiteX4" fmla="*/ 0 w 3894087"/>
                    <a:gd name="connsiteY4" fmla="*/ 1352550 h 3963913"/>
                    <a:gd name="connsiteX0" fmla="*/ 0 w 3894087"/>
                    <a:gd name="connsiteY0" fmla="*/ 1352550 h 2154163"/>
                    <a:gd name="connsiteX1" fmla="*/ 3389262 w 3894087"/>
                    <a:gd name="connsiteY1" fmla="*/ 0 h 2154163"/>
                    <a:gd name="connsiteX2" fmla="*/ 3894087 w 3894087"/>
                    <a:gd name="connsiteY2" fmla="*/ 1220713 h 2154163"/>
                    <a:gd name="connsiteX3" fmla="*/ 571500 w 3894087"/>
                    <a:gd name="connsiteY3" fmla="*/ 2154163 h 2154163"/>
                    <a:gd name="connsiteX4" fmla="*/ 0 w 3894087"/>
                    <a:gd name="connsiteY4" fmla="*/ 1352550 h 2154163"/>
                    <a:gd name="connsiteX0" fmla="*/ 0 w 3894087"/>
                    <a:gd name="connsiteY0" fmla="*/ 1352550 h 2601838"/>
                    <a:gd name="connsiteX1" fmla="*/ 3389262 w 3894087"/>
                    <a:gd name="connsiteY1" fmla="*/ 0 h 2601838"/>
                    <a:gd name="connsiteX2" fmla="*/ 3894087 w 3894087"/>
                    <a:gd name="connsiteY2" fmla="*/ 1220713 h 2601838"/>
                    <a:gd name="connsiteX3" fmla="*/ 514350 w 3894087"/>
                    <a:gd name="connsiteY3" fmla="*/ 2601838 h 2601838"/>
                    <a:gd name="connsiteX4" fmla="*/ 0 w 3894087"/>
                    <a:gd name="connsiteY4" fmla="*/ 1352550 h 2601838"/>
                    <a:gd name="connsiteX0" fmla="*/ 0 w 3398787"/>
                    <a:gd name="connsiteY0" fmla="*/ 1352550 h 2601838"/>
                    <a:gd name="connsiteX1" fmla="*/ 3389262 w 3398787"/>
                    <a:gd name="connsiteY1" fmla="*/ 0 h 2601838"/>
                    <a:gd name="connsiteX2" fmla="*/ 3398787 w 3398787"/>
                    <a:gd name="connsiteY2" fmla="*/ 1239763 h 2601838"/>
                    <a:gd name="connsiteX3" fmla="*/ 514350 w 3398787"/>
                    <a:gd name="connsiteY3" fmla="*/ 2601838 h 2601838"/>
                    <a:gd name="connsiteX4" fmla="*/ 0 w 3398787"/>
                    <a:gd name="connsiteY4" fmla="*/ 1352550 h 2601838"/>
                    <a:gd name="connsiteX0" fmla="*/ 0 w 3913137"/>
                    <a:gd name="connsiteY0" fmla="*/ 1352550 h 2601838"/>
                    <a:gd name="connsiteX1" fmla="*/ 3389262 w 3913137"/>
                    <a:gd name="connsiteY1" fmla="*/ 0 h 2601838"/>
                    <a:gd name="connsiteX2" fmla="*/ 3913137 w 3913137"/>
                    <a:gd name="connsiteY2" fmla="*/ 1230238 h 2601838"/>
                    <a:gd name="connsiteX3" fmla="*/ 514350 w 3913137"/>
                    <a:gd name="connsiteY3" fmla="*/ 2601838 h 2601838"/>
                    <a:gd name="connsiteX4" fmla="*/ 0 w 3913137"/>
                    <a:gd name="connsiteY4" fmla="*/ 1352550 h 2601838"/>
                    <a:gd name="connsiteX0" fmla="*/ 0 w 4694187"/>
                    <a:gd name="connsiteY0" fmla="*/ 1352550 h 2601838"/>
                    <a:gd name="connsiteX1" fmla="*/ 3389262 w 4694187"/>
                    <a:gd name="connsiteY1" fmla="*/ 0 h 2601838"/>
                    <a:gd name="connsiteX2" fmla="*/ 4694187 w 4694187"/>
                    <a:gd name="connsiteY2" fmla="*/ 1382638 h 2601838"/>
                    <a:gd name="connsiteX3" fmla="*/ 514350 w 4694187"/>
                    <a:gd name="connsiteY3" fmla="*/ 2601838 h 2601838"/>
                    <a:gd name="connsiteX4" fmla="*/ 0 w 4694187"/>
                    <a:gd name="connsiteY4" fmla="*/ 1352550 h 2601838"/>
                    <a:gd name="connsiteX0" fmla="*/ 0 w 5265687"/>
                    <a:gd name="connsiteY0" fmla="*/ 1066800 h 2316088"/>
                    <a:gd name="connsiteX1" fmla="*/ 5265687 w 5265687"/>
                    <a:gd name="connsiteY1" fmla="*/ 0 h 2316088"/>
                    <a:gd name="connsiteX2" fmla="*/ 4694187 w 5265687"/>
                    <a:gd name="connsiteY2" fmla="*/ 1096888 h 2316088"/>
                    <a:gd name="connsiteX3" fmla="*/ 514350 w 5265687"/>
                    <a:gd name="connsiteY3" fmla="*/ 2316088 h 2316088"/>
                    <a:gd name="connsiteX4" fmla="*/ 0 w 5265687"/>
                    <a:gd name="connsiteY4" fmla="*/ 1066800 h 2316088"/>
                    <a:gd name="connsiteX0" fmla="*/ 0 w 5265687"/>
                    <a:gd name="connsiteY0" fmla="*/ 1066800 h 2468488"/>
                    <a:gd name="connsiteX1" fmla="*/ 5265687 w 5265687"/>
                    <a:gd name="connsiteY1" fmla="*/ 0 h 2468488"/>
                    <a:gd name="connsiteX2" fmla="*/ 4694187 w 5265687"/>
                    <a:gd name="connsiteY2" fmla="*/ 1096888 h 2468488"/>
                    <a:gd name="connsiteX3" fmla="*/ 1266825 w 5265687"/>
                    <a:gd name="connsiteY3" fmla="*/ 2468488 h 2468488"/>
                    <a:gd name="connsiteX4" fmla="*/ 0 w 5265687"/>
                    <a:gd name="connsiteY4" fmla="*/ 1066800 h 2468488"/>
                    <a:gd name="connsiteX0" fmla="*/ 819150 w 3998862"/>
                    <a:gd name="connsiteY0" fmla="*/ 1390650 h 2468488"/>
                    <a:gd name="connsiteX1" fmla="*/ 3998862 w 3998862"/>
                    <a:gd name="connsiteY1" fmla="*/ 0 h 2468488"/>
                    <a:gd name="connsiteX2" fmla="*/ 3427362 w 3998862"/>
                    <a:gd name="connsiteY2" fmla="*/ 1096888 h 2468488"/>
                    <a:gd name="connsiteX3" fmla="*/ 0 w 3998862"/>
                    <a:gd name="connsiteY3" fmla="*/ 2468488 h 2468488"/>
                    <a:gd name="connsiteX4" fmla="*/ 819150 w 3998862"/>
                    <a:gd name="connsiteY4" fmla="*/ 1390650 h 2468488"/>
                    <a:gd name="connsiteX0" fmla="*/ 619125 w 3998862"/>
                    <a:gd name="connsiteY0" fmla="*/ 1362075 h 2468488"/>
                    <a:gd name="connsiteX1" fmla="*/ 3998862 w 3998862"/>
                    <a:gd name="connsiteY1" fmla="*/ 0 h 2468488"/>
                    <a:gd name="connsiteX2" fmla="*/ 3427362 w 3998862"/>
                    <a:gd name="connsiteY2" fmla="*/ 1096888 h 2468488"/>
                    <a:gd name="connsiteX3" fmla="*/ 0 w 3998862"/>
                    <a:gd name="connsiteY3" fmla="*/ 2468488 h 2468488"/>
                    <a:gd name="connsiteX4" fmla="*/ 619125 w 3998862"/>
                    <a:gd name="connsiteY4" fmla="*/ 1362075 h 2468488"/>
                    <a:gd name="connsiteX0" fmla="*/ 859490 w 4239227"/>
                    <a:gd name="connsiteY0" fmla="*/ 1362075 h 2519504"/>
                    <a:gd name="connsiteX1" fmla="*/ 4239227 w 4239227"/>
                    <a:gd name="connsiteY1" fmla="*/ 0 h 2519504"/>
                    <a:gd name="connsiteX2" fmla="*/ 3667727 w 4239227"/>
                    <a:gd name="connsiteY2" fmla="*/ 1096888 h 2519504"/>
                    <a:gd name="connsiteX3" fmla="*/ 0 w 4239227"/>
                    <a:gd name="connsiteY3" fmla="*/ 2519504 h 2519504"/>
                    <a:gd name="connsiteX4" fmla="*/ 859490 w 4239227"/>
                    <a:gd name="connsiteY4" fmla="*/ 1362075 h 2519504"/>
                    <a:gd name="connsiteX0" fmla="*/ 745904 w 4239227"/>
                    <a:gd name="connsiteY0" fmla="*/ 1437939 h 2519504"/>
                    <a:gd name="connsiteX1" fmla="*/ 4239227 w 4239227"/>
                    <a:gd name="connsiteY1" fmla="*/ 0 h 2519504"/>
                    <a:gd name="connsiteX2" fmla="*/ 3667727 w 4239227"/>
                    <a:gd name="connsiteY2" fmla="*/ 1096888 h 2519504"/>
                    <a:gd name="connsiteX3" fmla="*/ 0 w 4239227"/>
                    <a:gd name="connsiteY3" fmla="*/ 2519504 h 2519504"/>
                    <a:gd name="connsiteX4" fmla="*/ 745904 w 4239227"/>
                    <a:gd name="connsiteY4" fmla="*/ 1437939 h 2519504"/>
                    <a:gd name="connsiteX0" fmla="*/ 745904 w 4239227"/>
                    <a:gd name="connsiteY0" fmla="*/ 1437939 h 2519504"/>
                    <a:gd name="connsiteX1" fmla="*/ 4239227 w 4239227"/>
                    <a:gd name="connsiteY1" fmla="*/ 0 h 2519504"/>
                    <a:gd name="connsiteX2" fmla="*/ 3399110 w 4239227"/>
                    <a:gd name="connsiteY2" fmla="*/ 685089 h 2519504"/>
                    <a:gd name="connsiteX3" fmla="*/ 0 w 4239227"/>
                    <a:gd name="connsiteY3" fmla="*/ 2519504 h 2519504"/>
                    <a:gd name="connsiteX4" fmla="*/ 745904 w 4239227"/>
                    <a:gd name="connsiteY4" fmla="*/ 1437939 h 2519504"/>
                    <a:gd name="connsiteX0" fmla="*/ 745904 w 4239227"/>
                    <a:gd name="connsiteY0" fmla="*/ 1437939 h 2519504"/>
                    <a:gd name="connsiteX1" fmla="*/ 4239227 w 4239227"/>
                    <a:gd name="connsiteY1" fmla="*/ 0 h 2519504"/>
                    <a:gd name="connsiteX2" fmla="*/ 3482485 w 4239227"/>
                    <a:gd name="connsiteY2" fmla="*/ 1037718 h 2519504"/>
                    <a:gd name="connsiteX3" fmla="*/ 0 w 4239227"/>
                    <a:gd name="connsiteY3" fmla="*/ 2519504 h 2519504"/>
                    <a:gd name="connsiteX4" fmla="*/ 745904 w 4239227"/>
                    <a:gd name="connsiteY4" fmla="*/ 1437939 h 2519504"/>
                    <a:gd name="connsiteX0" fmla="*/ 745904 w 3924687"/>
                    <a:gd name="connsiteY0" fmla="*/ 1486246 h 2567811"/>
                    <a:gd name="connsiteX1" fmla="*/ 3924687 w 3924687"/>
                    <a:gd name="connsiteY1" fmla="*/ 0 h 2567811"/>
                    <a:gd name="connsiteX2" fmla="*/ 3482485 w 3924687"/>
                    <a:gd name="connsiteY2" fmla="*/ 1086025 h 2567811"/>
                    <a:gd name="connsiteX3" fmla="*/ 0 w 3924687"/>
                    <a:gd name="connsiteY3" fmla="*/ 2567811 h 2567811"/>
                    <a:gd name="connsiteX4" fmla="*/ 745904 w 3924687"/>
                    <a:gd name="connsiteY4" fmla="*/ 1486246 h 2567811"/>
                    <a:gd name="connsiteX0" fmla="*/ 745904 w 4233150"/>
                    <a:gd name="connsiteY0" fmla="*/ 1447704 h 2529269"/>
                    <a:gd name="connsiteX1" fmla="*/ 4233150 w 4233150"/>
                    <a:gd name="connsiteY1" fmla="*/ 0 h 2529269"/>
                    <a:gd name="connsiteX2" fmla="*/ 3482485 w 4233150"/>
                    <a:gd name="connsiteY2" fmla="*/ 1047483 h 2529269"/>
                    <a:gd name="connsiteX3" fmla="*/ 0 w 4233150"/>
                    <a:gd name="connsiteY3" fmla="*/ 2529269 h 2529269"/>
                    <a:gd name="connsiteX4" fmla="*/ 745904 w 4233150"/>
                    <a:gd name="connsiteY4" fmla="*/ 1447704 h 2529269"/>
                    <a:gd name="connsiteX0" fmla="*/ 773985 w 4261231"/>
                    <a:gd name="connsiteY0" fmla="*/ 1447704 h 2543772"/>
                    <a:gd name="connsiteX1" fmla="*/ 4261231 w 4261231"/>
                    <a:gd name="connsiteY1" fmla="*/ 0 h 2543772"/>
                    <a:gd name="connsiteX2" fmla="*/ 3510566 w 4261231"/>
                    <a:gd name="connsiteY2" fmla="*/ 1047483 h 2543772"/>
                    <a:gd name="connsiteX3" fmla="*/ 0 w 4261231"/>
                    <a:gd name="connsiteY3" fmla="*/ 2543771 h 2543772"/>
                    <a:gd name="connsiteX4" fmla="*/ 773985 w 4261231"/>
                    <a:gd name="connsiteY4" fmla="*/ 1447704 h 2543772"/>
                    <a:gd name="connsiteX0" fmla="*/ 750092 w 4261231"/>
                    <a:gd name="connsiteY0" fmla="*/ 1498750 h 2543771"/>
                    <a:gd name="connsiteX1" fmla="*/ 4261231 w 4261231"/>
                    <a:gd name="connsiteY1" fmla="*/ 0 h 2543771"/>
                    <a:gd name="connsiteX2" fmla="*/ 3510566 w 4261231"/>
                    <a:gd name="connsiteY2" fmla="*/ 1047483 h 2543771"/>
                    <a:gd name="connsiteX3" fmla="*/ 0 w 4261231"/>
                    <a:gd name="connsiteY3" fmla="*/ 2543771 h 2543771"/>
                    <a:gd name="connsiteX4" fmla="*/ 750092 w 4261231"/>
                    <a:gd name="connsiteY4" fmla="*/ 1498750 h 2543771"/>
                    <a:gd name="connsiteX0" fmla="*/ 750092 w 4235594"/>
                    <a:gd name="connsiteY0" fmla="*/ 1486945 h 2531966"/>
                    <a:gd name="connsiteX1" fmla="*/ 4235594 w 4235594"/>
                    <a:gd name="connsiteY1" fmla="*/ 0 h 2531966"/>
                    <a:gd name="connsiteX2" fmla="*/ 3510566 w 4235594"/>
                    <a:gd name="connsiteY2" fmla="*/ 1035678 h 2531966"/>
                    <a:gd name="connsiteX3" fmla="*/ 0 w 4235594"/>
                    <a:gd name="connsiteY3" fmla="*/ 2531966 h 2531966"/>
                    <a:gd name="connsiteX4" fmla="*/ 750092 w 4235594"/>
                    <a:gd name="connsiteY4" fmla="*/ 1486945 h 2531966"/>
                    <a:gd name="connsiteX0" fmla="*/ 750092 w 4235594"/>
                    <a:gd name="connsiteY0" fmla="*/ 1486945 h 2531966"/>
                    <a:gd name="connsiteX1" fmla="*/ 4235594 w 4235594"/>
                    <a:gd name="connsiteY1" fmla="*/ 0 h 2531966"/>
                    <a:gd name="connsiteX2" fmla="*/ 3506862 w 4235594"/>
                    <a:gd name="connsiteY2" fmla="*/ 1056229 h 2531966"/>
                    <a:gd name="connsiteX3" fmla="*/ 0 w 4235594"/>
                    <a:gd name="connsiteY3" fmla="*/ 2531966 h 2531966"/>
                    <a:gd name="connsiteX4" fmla="*/ 750092 w 4235594"/>
                    <a:gd name="connsiteY4" fmla="*/ 1486945 h 25319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235594" h="2531966">
                      <a:moveTo>
                        <a:pt x="750092" y="1486945"/>
                      </a:moveTo>
                      <a:lnTo>
                        <a:pt x="4235594" y="0"/>
                      </a:lnTo>
                      <a:lnTo>
                        <a:pt x="3506862" y="1056229"/>
                      </a:lnTo>
                      <a:lnTo>
                        <a:pt x="0" y="2531966"/>
                      </a:lnTo>
                      <a:lnTo>
                        <a:pt x="750092" y="1486945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92">
                    <a:latin typeface="+mn-ea"/>
                  </a:endParaRPr>
                </a:p>
              </p:txBody>
            </p:sp>
            <p:sp>
              <p:nvSpPr>
                <p:cNvPr id="91" name="正方形/長方形 10"/>
                <p:cNvSpPr/>
                <p:nvPr/>
              </p:nvSpPr>
              <p:spPr>
                <a:xfrm>
                  <a:off x="8061970" y="404664"/>
                  <a:ext cx="3998862" cy="2468488"/>
                </a:xfrm>
                <a:custGeom>
                  <a:avLst/>
                  <a:gdLst>
                    <a:gd name="connsiteX0" fmla="*/ 0 w 3636912"/>
                    <a:gd name="connsiteY0" fmla="*/ 0 h 792088"/>
                    <a:gd name="connsiteX1" fmla="*/ 3636912 w 3636912"/>
                    <a:gd name="connsiteY1" fmla="*/ 0 h 792088"/>
                    <a:gd name="connsiteX2" fmla="*/ 3636912 w 3636912"/>
                    <a:gd name="connsiteY2" fmla="*/ 792088 h 792088"/>
                    <a:gd name="connsiteX3" fmla="*/ 0 w 3636912"/>
                    <a:gd name="connsiteY3" fmla="*/ 792088 h 792088"/>
                    <a:gd name="connsiteX4" fmla="*/ 0 w 3636912"/>
                    <a:gd name="connsiteY4" fmla="*/ 0 h 792088"/>
                    <a:gd name="connsiteX0" fmla="*/ 0 w 4113162"/>
                    <a:gd name="connsiteY0" fmla="*/ 0 h 2611363"/>
                    <a:gd name="connsiteX1" fmla="*/ 4113162 w 4113162"/>
                    <a:gd name="connsiteY1" fmla="*/ 1819275 h 2611363"/>
                    <a:gd name="connsiteX2" fmla="*/ 4113162 w 4113162"/>
                    <a:gd name="connsiteY2" fmla="*/ 2611363 h 2611363"/>
                    <a:gd name="connsiteX3" fmla="*/ 476250 w 4113162"/>
                    <a:gd name="connsiteY3" fmla="*/ 2611363 h 2611363"/>
                    <a:gd name="connsiteX4" fmla="*/ 0 w 4113162"/>
                    <a:gd name="connsiteY4" fmla="*/ 0 h 2611363"/>
                    <a:gd name="connsiteX0" fmla="*/ 0 w 4113162"/>
                    <a:gd name="connsiteY0" fmla="*/ 1352550 h 3963913"/>
                    <a:gd name="connsiteX1" fmla="*/ 3389262 w 4113162"/>
                    <a:gd name="connsiteY1" fmla="*/ 0 h 3963913"/>
                    <a:gd name="connsiteX2" fmla="*/ 4113162 w 4113162"/>
                    <a:gd name="connsiteY2" fmla="*/ 3963913 h 3963913"/>
                    <a:gd name="connsiteX3" fmla="*/ 476250 w 4113162"/>
                    <a:gd name="connsiteY3" fmla="*/ 3963913 h 3963913"/>
                    <a:gd name="connsiteX4" fmla="*/ 0 w 4113162"/>
                    <a:gd name="connsiteY4" fmla="*/ 1352550 h 3963913"/>
                    <a:gd name="connsiteX0" fmla="*/ 0 w 3894087"/>
                    <a:gd name="connsiteY0" fmla="*/ 1352550 h 3963913"/>
                    <a:gd name="connsiteX1" fmla="*/ 3389262 w 3894087"/>
                    <a:gd name="connsiteY1" fmla="*/ 0 h 3963913"/>
                    <a:gd name="connsiteX2" fmla="*/ 3894087 w 3894087"/>
                    <a:gd name="connsiteY2" fmla="*/ 1220713 h 3963913"/>
                    <a:gd name="connsiteX3" fmla="*/ 476250 w 3894087"/>
                    <a:gd name="connsiteY3" fmla="*/ 3963913 h 3963913"/>
                    <a:gd name="connsiteX4" fmla="*/ 0 w 3894087"/>
                    <a:gd name="connsiteY4" fmla="*/ 1352550 h 3963913"/>
                    <a:gd name="connsiteX0" fmla="*/ 0 w 3894087"/>
                    <a:gd name="connsiteY0" fmla="*/ 1352550 h 2154163"/>
                    <a:gd name="connsiteX1" fmla="*/ 3389262 w 3894087"/>
                    <a:gd name="connsiteY1" fmla="*/ 0 h 2154163"/>
                    <a:gd name="connsiteX2" fmla="*/ 3894087 w 3894087"/>
                    <a:gd name="connsiteY2" fmla="*/ 1220713 h 2154163"/>
                    <a:gd name="connsiteX3" fmla="*/ 571500 w 3894087"/>
                    <a:gd name="connsiteY3" fmla="*/ 2154163 h 2154163"/>
                    <a:gd name="connsiteX4" fmla="*/ 0 w 3894087"/>
                    <a:gd name="connsiteY4" fmla="*/ 1352550 h 2154163"/>
                    <a:gd name="connsiteX0" fmla="*/ 0 w 3894087"/>
                    <a:gd name="connsiteY0" fmla="*/ 1352550 h 2601838"/>
                    <a:gd name="connsiteX1" fmla="*/ 3389262 w 3894087"/>
                    <a:gd name="connsiteY1" fmla="*/ 0 h 2601838"/>
                    <a:gd name="connsiteX2" fmla="*/ 3894087 w 3894087"/>
                    <a:gd name="connsiteY2" fmla="*/ 1220713 h 2601838"/>
                    <a:gd name="connsiteX3" fmla="*/ 514350 w 3894087"/>
                    <a:gd name="connsiteY3" fmla="*/ 2601838 h 2601838"/>
                    <a:gd name="connsiteX4" fmla="*/ 0 w 3894087"/>
                    <a:gd name="connsiteY4" fmla="*/ 1352550 h 2601838"/>
                    <a:gd name="connsiteX0" fmla="*/ 0 w 3398787"/>
                    <a:gd name="connsiteY0" fmla="*/ 1352550 h 2601838"/>
                    <a:gd name="connsiteX1" fmla="*/ 3389262 w 3398787"/>
                    <a:gd name="connsiteY1" fmla="*/ 0 h 2601838"/>
                    <a:gd name="connsiteX2" fmla="*/ 3398787 w 3398787"/>
                    <a:gd name="connsiteY2" fmla="*/ 1239763 h 2601838"/>
                    <a:gd name="connsiteX3" fmla="*/ 514350 w 3398787"/>
                    <a:gd name="connsiteY3" fmla="*/ 2601838 h 2601838"/>
                    <a:gd name="connsiteX4" fmla="*/ 0 w 3398787"/>
                    <a:gd name="connsiteY4" fmla="*/ 1352550 h 2601838"/>
                    <a:gd name="connsiteX0" fmla="*/ 0 w 3913137"/>
                    <a:gd name="connsiteY0" fmla="*/ 1352550 h 2601838"/>
                    <a:gd name="connsiteX1" fmla="*/ 3389262 w 3913137"/>
                    <a:gd name="connsiteY1" fmla="*/ 0 h 2601838"/>
                    <a:gd name="connsiteX2" fmla="*/ 3913137 w 3913137"/>
                    <a:gd name="connsiteY2" fmla="*/ 1230238 h 2601838"/>
                    <a:gd name="connsiteX3" fmla="*/ 514350 w 3913137"/>
                    <a:gd name="connsiteY3" fmla="*/ 2601838 h 2601838"/>
                    <a:gd name="connsiteX4" fmla="*/ 0 w 3913137"/>
                    <a:gd name="connsiteY4" fmla="*/ 1352550 h 2601838"/>
                    <a:gd name="connsiteX0" fmla="*/ 0 w 4694187"/>
                    <a:gd name="connsiteY0" fmla="*/ 1352550 h 2601838"/>
                    <a:gd name="connsiteX1" fmla="*/ 3389262 w 4694187"/>
                    <a:gd name="connsiteY1" fmla="*/ 0 h 2601838"/>
                    <a:gd name="connsiteX2" fmla="*/ 4694187 w 4694187"/>
                    <a:gd name="connsiteY2" fmla="*/ 1382638 h 2601838"/>
                    <a:gd name="connsiteX3" fmla="*/ 514350 w 4694187"/>
                    <a:gd name="connsiteY3" fmla="*/ 2601838 h 2601838"/>
                    <a:gd name="connsiteX4" fmla="*/ 0 w 4694187"/>
                    <a:gd name="connsiteY4" fmla="*/ 1352550 h 2601838"/>
                    <a:gd name="connsiteX0" fmla="*/ 0 w 5265687"/>
                    <a:gd name="connsiteY0" fmla="*/ 1066800 h 2316088"/>
                    <a:gd name="connsiteX1" fmla="*/ 5265687 w 5265687"/>
                    <a:gd name="connsiteY1" fmla="*/ 0 h 2316088"/>
                    <a:gd name="connsiteX2" fmla="*/ 4694187 w 5265687"/>
                    <a:gd name="connsiteY2" fmla="*/ 1096888 h 2316088"/>
                    <a:gd name="connsiteX3" fmla="*/ 514350 w 5265687"/>
                    <a:gd name="connsiteY3" fmla="*/ 2316088 h 2316088"/>
                    <a:gd name="connsiteX4" fmla="*/ 0 w 5265687"/>
                    <a:gd name="connsiteY4" fmla="*/ 1066800 h 2316088"/>
                    <a:gd name="connsiteX0" fmla="*/ 0 w 5265687"/>
                    <a:gd name="connsiteY0" fmla="*/ 1066800 h 2468488"/>
                    <a:gd name="connsiteX1" fmla="*/ 5265687 w 5265687"/>
                    <a:gd name="connsiteY1" fmla="*/ 0 h 2468488"/>
                    <a:gd name="connsiteX2" fmla="*/ 4694187 w 5265687"/>
                    <a:gd name="connsiteY2" fmla="*/ 1096888 h 2468488"/>
                    <a:gd name="connsiteX3" fmla="*/ 1266825 w 5265687"/>
                    <a:gd name="connsiteY3" fmla="*/ 2468488 h 2468488"/>
                    <a:gd name="connsiteX4" fmla="*/ 0 w 5265687"/>
                    <a:gd name="connsiteY4" fmla="*/ 1066800 h 2468488"/>
                    <a:gd name="connsiteX0" fmla="*/ 819150 w 3998862"/>
                    <a:gd name="connsiteY0" fmla="*/ 1390650 h 2468488"/>
                    <a:gd name="connsiteX1" fmla="*/ 3998862 w 3998862"/>
                    <a:gd name="connsiteY1" fmla="*/ 0 h 2468488"/>
                    <a:gd name="connsiteX2" fmla="*/ 3427362 w 3998862"/>
                    <a:gd name="connsiteY2" fmla="*/ 1096888 h 2468488"/>
                    <a:gd name="connsiteX3" fmla="*/ 0 w 3998862"/>
                    <a:gd name="connsiteY3" fmla="*/ 2468488 h 2468488"/>
                    <a:gd name="connsiteX4" fmla="*/ 819150 w 3998862"/>
                    <a:gd name="connsiteY4" fmla="*/ 1390650 h 2468488"/>
                    <a:gd name="connsiteX0" fmla="*/ 619125 w 3998862"/>
                    <a:gd name="connsiteY0" fmla="*/ 1362075 h 2468488"/>
                    <a:gd name="connsiteX1" fmla="*/ 3998862 w 3998862"/>
                    <a:gd name="connsiteY1" fmla="*/ 0 h 2468488"/>
                    <a:gd name="connsiteX2" fmla="*/ 3427362 w 3998862"/>
                    <a:gd name="connsiteY2" fmla="*/ 1096888 h 2468488"/>
                    <a:gd name="connsiteX3" fmla="*/ 0 w 3998862"/>
                    <a:gd name="connsiteY3" fmla="*/ 2468488 h 2468488"/>
                    <a:gd name="connsiteX4" fmla="*/ 619125 w 3998862"/>
                    <a:gd name="connsiteY4" fmla="*/ 1362075 h 24684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98862" h="2468488">
                      <a:moveTo>
                        <a:pt x="619125" y="1362075"/>
                      </a:moveTo>
                      <a:lnTo>
                        <a:pt x="3998862" y="0"/>
                      </a:lnTo>
                      <a:lnTo>
                        <a:pt x="3427362" y="1096888"/>
                      </a:lnTo>
                      <a:lnTo>
                        <a:pt x="0" y="2468488"/>
                      </a:lnTo>
                      <a:lnTo>
                        <a:pt x="619125" y="1362075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92">
                    <a:latin typeface="+mn-ea"/>
                  </a:endParaRPr>
                </a:p>
              </p:txBody>
            </p:sp>
            <p:sp>
              <p:nvSpPr>
                <p:cNvPr id="92" name="正方形/長方形 10"/>
                <p:cNvSpPr/>
                <p:nvPr/>
              </p:nvSpPr>
              <p:spPr>
                <a:xfrm>
                  <a:off x="8679309" y="401464"/>
                  <a:ext cx="3913137" cy="2620888"/>
                </a:xfrm>
                <a:custGeom>
                  <a:avLst/>
                  <a:gdLst>
                    <a:gd name="connsiteX0" fmla="*/ 0 w 3636912"/>
                    <a:gd name="connsiteY0" fmla="*/ 0 h 792088"/>
                    <a:gd name="connsiteX1" fmla="*/ 3636912 w 3636912"/>
                    <a:gd name="connsiteY1" fmla="*/ 0 h 792088"/>
                    <a:gd name="connsiteX2" fmla="*/ 3636912 w 3636912"/>
                    <a:gd name="connsiteY2" fmla="*/ 792088 h 792088"/>
                    <a:gd name="connsiteX3" fmla="*/ 0 w 3636912"/>
                    <a:gd name="connsiteY3" fmla="*/ 792088 h 792088"/>
                    <a:gd name="connsiteX4" fmla="*/ 0 w 3636912"/>
                    <a:gd name="connsiteY4" fmla="*/ 0 h 792088"/>
                    <a:gd name="connsiteX0" fmla="*/ 0 w 4113162"/>
                    <a:gd name="connsiteY0" fmla="*/ 0 h 2611363"/>
                    <a:gd name="connsiteX1" fmla="*/ 4113162 w 4113162"/>
                    <a:gd name="connsiteY1" fmla="*/ 1819275 h 2611363"/>
                    <a:gd name="connsiteX2" fmla="*/ 4113162 w 4113162"/>
                    <a:gd name="connsiteY2" fmla="*/ 2611363 h 2611363"/>
                    <a:gd name="connsiteX3" fmla="*/ 476250 w 4113162"/>
                    <a:gd name="connsiteY3" fmla="*/ 2611363 h 2611363"/>
                    <a:gd name="connsiteX4" fmla="*/ 0 w 4113162"/>
                    <a:gd name="connsiteY4" fmla="*/ 0 h 2611363"/>
                    <a:gd name="connsiteX0" fmla="*/ 0 w 4113162"/>
                    <a:gd name="connsiteY0" fmla="*/ 1352550 h 3963913"/>
                    <a:gd name="connsiteX1" fmla="*/ 3389262 w 4113162"/>
                    <a:gd name="connsiteY1" fmla="*/ 0 h 3963913"/>
                    <a:gd name="connsiteX2" fmla="*/ 4113162 w 4113162"/>
                    <a:gd name="connsiteY2" fmla="*/ 3963913 h 3963913"/>
                    <a:gd name="connsiteX3" fmla="*/ 476250 w 4113162"/>
                    <a:gd name="connsiteY3" fmla="*/ 3963913 h 3963913"/>
                    <a:gd name="connsiteX4" fmla="*/ 0 w 4113162"/>
                    <a:gd name="connsiteY4" fmla="*/ 1352550 h 3963913"/>
                    <a:gd name="connsiteX0" fmla="*/ 0 w 3894087"/>
                    <a:gd name="connsiteY0" fmla="*/ 1352550 h 3963913"/>
                    <a:gd name="connsiteX1" fmla="*/ 3389262 w 3894087"/>
                    <a:gd name="connsiteY1" fmla="*/ 0 h 3963913"/>
                    <a:gd name="connsiteX2" fmla="*/ 3894087 w 3894087"/>
                    <a:gd name="connsiteY2" fmla="*/ 1220713 h 3963913"/>
                    <a:gd name="connsiteX3" fmla="*/ 476250 w 3894087"/>
                    <a:gd name="connsiteY3" fmla="*/ 3963913 h 3963913"/>
                    <a:gd name="connsiteX4" fmla="*/ 0 w 3894087"/>
                    <a:gd name="connsiteY4" fmla="*/ 1352550 h 3963913"/>
                    <a:gd name="connsiteX0" fmla="*/ 0 w 3894087"/>
                    <a:gd name="connsiteY0" fmla="*/ 1352550 h 2154163"/>
                    <a:gd name="connsiteX1" fmla="*/ 3389262 w 3894087"/>
                    <a:gd name="connsiteY1" fmla="*/ 0 h 2154163"/>
                    <a:gd name="connsiteX2" fmla="*/ 3894087 w 3894087"/>
                    <a:gd name="connsiteY2" fmla="*/ 1220713 h 2154163"/>
                    <a:gd name="connsiteX3" fmla="*/ 571500 w 3894087"/>
                    <a:gd name="connsiteY3" fmla="*/ 2154163 h 2154163"/>
                    <a:gd name="connsiteX4" fmla="*/ 0 w 3894087"/>
                    <a:gd name="connsiteY4" fmla="*/ 1352550 h 2154163"/>
                    <a:gd name="connsiteX0" fmla="*/ 0 w 3894087"/>
                    <a:gd name="connsiteY0" fmla="*/ 1352550 h 2601838"/>
                    <a:gd name="connsiteX1" fmla="*/ 3389262 w 3894087"/>
                    <a:gd name="connsiteY1" fmla="*/ 0 h 2601838"/>
                    <a:gd name="connsiteX2" fmla="*/ 3894087 w 3894087"/>
                    <a:gd name="connsiteY2" fmla="*/ 1220713 h 2601838"/>
                    <a:gd name="connsiteX3" fmla="*/ 514350 w 3894087"/>
                    <a:gd name="connsiteY3" fmla="*/ 2601838 h 2601838"/>
                    <a:gd name="connsiteX4" fmla="*/ 0 w 3894087"/>
                    <a:gd name="connsiteY4" fmla="*/ 1352550 h 2601838"/>
                    <a:gd name="connsiteX0" fmla="*/ 0 w 3398787"/>
                    <a:gd name="connsiteY0" fmla="*/ 1352550 h 2601838"/>
                    <a:gd name="connsiteX1" fmla="*/ 3389262 w 3398787"/>
                    <a:gd name="connsiteY1" fmla="*/ 0 h 2601838"/>
                    <a:gd name="connsiteX2" fmla="*/ 3398787 w 3398787"/>
                    <a:gd name="connsiteY2" fmla="*/ 1239763 h 2601838"/>
                    <a:gd name="connsiteX3" fmla="*/ 514350 w 3398787"/>
                    <a:gd name="connsiteY3" fmla="*/ 2601838 h 2601838"/>
                    <a:gd name="connsiteX4" fmla="*/ 0 w 3398787"/>
                    <a:gd name="connsiteY4" fmla="*/ 1352550 h 2601838"/>
                    <a:gd name="connsiteX0" fmla="*/ 0 w 3913137"/>
                    <a:gd name="connsiteY0" fmla="*/ 1352550 h 2601838"/>
                    <a:gd name="connsiteX1" fmla="*/ 3389262 w 3913137"/>
                    <a:gd name="connsiteY1" fmla="*/ 0 h 2601838"/>
                    <a:gd name="connsiteX2" fmla="*/ 3913137 w 3913137"/>
                    <a:gd name="connsiteY2" fmla="*/ 1230238 h 2601838"/>
                    <a:gd name="connsiteX3" fmla="*/ 514350 w 3913137"/>
                    <a:gd name="connsiteY3" fmla="*/ 2601838 h 2601838"/>
                    <a:gd name="connsiteX4" fmla="*/ 0 w 3913137"/>
                    <a:gd name="connsiteY4" fmla="*/ 1352550 h 2601838"/>
                    <a:gd name="connsiteX0" fmla="*/ 0 w 3913137"/>
                    <a:gd name="connsiteY0" fmla="*/ 1371600 h 2620888"/>
                    <a:gd name="connsiteX1" fmla="*/ 3386881 w 3913137"/>
                    <a:gd name="connsiteY1" fmla="*/ 0 h 2620888"/>
                    <a:gd name="connsiteX2" fmla="*/ 3913137 w 3913137"/>
                    <a:gd name="connsiteY2" fmla="*/ 1249288 h 2620888"/>
                    <a:gd name="connsiteX3" fmla="*/ 514350 w 3913137"/>
                    <a:gd name="connsiteY3" fmla="*/ 2620888 h 2620888"/>
                    <a:gd name="connsiteX4" fmla="*/ 0 w 3913137"/>
                    <a:gd name="connsiteY4" fmla="*/ 1371600 h 26208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13137" h="2620888">
                      <a:moveTo>
                        <a:pt x="0" y="1371600"/>
                      </a:moveTo>
                      <a:lnTo>
                        <a:pt x="3386881" y="0"/>
                      </a:lnTo>
                      <a:lnTo>
                        <a:pt x="3913137" y="1249288"/>
                      </a:lnTo>
                      <a:lnTo>
                        <a:pt x="514350" y="2620888"/>
                      </a:lnTo>
                      <a:lnTo>
                        <a:pt x="0" y="137160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92">
                    <a:latin typeface="+mn-ea"/>
                  </a:endParaRPr>
                </a:p>
              </p:txBody>
            </p:sp>
          </p:grpSp>
          <p:sp>
            <p:nvSpPr>
              <p:cNvPr id="85" name="Line 6"/>
              <p:cNvSpPr>
                <a:spLocks noChangeShapeType="1"/>
              </p:cNvSpPr>
              <p:nvPr/>
            </p:nvSpPr>
            <p:spPr bwMode="auto">
              <a:xfrm>
                <a:off x="8676655" y="1773089"/>
                <a:ext cx="503238" cy="12239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292">
                  <a:latin typeface="+mn-ea"/>
                  <a:ea typeface="+mn-ea"/>
                  <a:cs typeface="Meiryo UI" panose="020B0604030504040204" pitchFamily="50" charset="-128"/>
                </a:endParaRPr>
              </a:p>
            </p:txBody>
          </p:sp>
          <p:sp>
            <p:nvSpPr>
              <p:cNvPr id="86" name="Line 11"/>
              <p:cNvSpPr>
                <a:spLocks noChangeShapeType="1"/>
              </p:cNvSpPr>
              <p:nvPr/>
            </p:nvSpPr>
            <p:spPr bwMode="auto">
              <a:xfrm flipH="1">
                <a:off x="11484942" y="404664"/>
                <a:ext cx="576263" cy="10795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292">
                  <a:latin typeface="+mn-ea"/>
                  <a:ea typeface="+mn-ea"/>
                  <a:cs typeface="Meiryo UI" panose="020B0604030504040204" pitchFamily="50" charset="-128"/>
                </a:endParaRPr>
              </a:p>
            </p:txBody>
          </p:sp>
          <p:sp>
            <p:nvSpPr>
              <p:cNvPr id="87" name="Line 12"/>
              <p:cNvSpPr>
                <a:spLocks noChangeShapeType="1"/>
              </p:cNvSpPr>
              <p:nvPr/>
            </p:nvSpPr>
            <p:spPr bwMode="auto">
              <a:xfrm flipH="1" flipV="1">
                <a:off x="11484942" y="1484164"/>
                <a:ext cx="1079500" cy="1444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292">
                  <a:latin typeface="+mn-ea"/>
                  <a:ea typeface="+mn-ea"/>
                  <a:cs typeface="Meiryo UI" panose="020B0604030504040204" pitchFamily="50" charset="-128"/>
                </a:endParaRPr>
              </a:p>
            </p:txBody>
          </p:sp>
          <p:sp>
            <p:nvSpPr>
              <p:cNvPr id="88" name="Line 13"/>
              <p:cNvSpPr>
                <a:spLocks noChangeShapeType="1"/>
              </p:cNvSpPr>
              <p:nvPr/>
            </p:nvSpPr>
            <p:spPr bwMode="auto">
              <a:xfrm flipV="1">
                <a:off x="8985250" y="1484163"/>
                <a:ext cx="2498105" cy="10177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1292">
                  <a:latin typeface="+mn-ea"/>
                  <a:ea typeface="+mn-ea"/>
                  <a:cs typeface="Meiryo UI" panose="020B0604030504040204" pitchFamily="50" charset="-128"/>
                </a:endParaRPr>
              </a:p>
            </p:txBody>
          </p:sp>
        </p:grpSp>
        <p:sp>
          <p:nvSpPr>
            <p:cNvPr id="80" name="WordArt 16"/>
            <p:cNvSpPr>
              <a:spLocks noChangeArrowheads="1" noChangeShapeType="1" noTextEdit="1"/>
            </p:cNvSpPr>
            <p:nvPr/>
          </p:nvSpPr>
          <p:spPr bwMode="auto">
            <a:xfrm rot="20280000">
              <a:off x="7092229" y="4216648"/>
              <a:ext cx="1825351" cy="322354"/>
            </a:xfrm>
            <a:prstGeom prst="rect">
              <a:avLst/>
            </a:prstGeom>
          </p:spPr>
          <p:txBody>
            <a:bodyPr wrap="none" fromWordArt="1">
              <a:prstTxWarp prst="textSlantUp">
                <a:avLst>
                  <a:gd name="adj" fmla="val 0"/>
                </a:avLst>
              </a:prstTxWarp>
            </a:bodyPr>
            <a:lstStyle/>
            <a:p>
              <a:r>
                <a:rPr lang="en-US" sz="3323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○○◇◇㈱</a:t>
              </a:r>
            </a:p>
          </p:txBody>
        </p:sp>
        <p:sp>
          <p:nvSpPr>
            <p:cNvPr id="81" name="Rectangle 19"/>
            <p:cNvSpPr>
              <a:spLocks noChangeArrowheads="1"/>
            </p:cNvSpPr>
            <p:nvPr/>
          </p:nvSpPr>
          <p:spPr bwMode="auto">
            <a:xfrm rot="20247819">
              <a:off x="7675214" y="4227097"/>
              <a:ext cx="2681288" cy="7921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2215">
                <a:latin typeface="+mn-ea"/>
                <a:ea typeface="+mn-ea"/>
                <a:cs typeface="Meiryo UI" panose="020B0604030504040204" pitchFamily="50" charset="-128"/>
              </a:endParaRPr>
            </a:p>
          </p:txBody>
        </p:sp>
        <p:sp>
          <p:nvSpPr>
            <p:cNvPr id="82" name="WordArt 17"/>
            <p:cNvSpPr>
              <a:spLocks noChangeArrowheads="1" noChangeShapeType="1" noTextEdit="1"/>
            </p:cNvSpPr>
            <p:nvPr/>
          </p:nvSpPr>
          <p:spPr bwMode="auto">
            <a:xfrm rot="20280000">
              <a:off x="8047550" y="4490422"/>
              <a:ext cx="2232025" cy="504000"/>
            </a:xfrm>
            <a:prstGeom prst="rect">
              <a:avLst/>
            </a:prstGeom>
          </p:spPr>
          <p:txBody>
            <a:bodyPr wrap="none" fromWordArt="1">
              <a:prstTxWarp prst="textSlantUp">
                <a:avLst>
                  <a:gd name="adj" fmla="val 0"/>
                </a:avLst>
              </a:prstTxWarp>
            </a:bodyPr>
            <a:lstStyle/>
            <a:p>
              <a:r>
                <a:rPr lang="ja-JP" altLang="en-US" sz="3323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愛知　太郎</a:t>
              </a:r>
              <a:endParaRPr lang="en-US" sz="3323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sp>
          <p:nvSpPr>
            <p:cNvPr id="83" name="WordArt 18"/>
            <p:cNvSpPr>
              <a:spLocks noChangeArrowheads="1" noChangeShapeType="1" noTextEdit="1"/>
            </p:cNvSpPr>
            <p:nvPr/>
          </p:nvSpPr>
          <p:spPr bwMode="auto">
            <a:xfrm rot="20280000">
              <a:off x="7977382" y="4283353"/>
              <a:ext cx="1980000" cy="216000"/>
            </a:xfrm>
            <a:prstGeom prst="rect">
              <a:avLst/>
            </a:prstGeom>
          </p:spPr>
          <p:txBody>
            <a:bodyPr wrap="none" fromWordArt="1">
              <a:prstTxWarp prst="textSlantUp">
                <a:avLst>
                  <a:gd name="adj" fmla="val 0"/>
                </a:avLst>
              </a:prstTxWarp>
            </a:bodyPr>
            <a:lstStyle/>
            <a:p>
              <a:r>
                <a:rPr lang="ja-JP" altLang="en-US" sz="3323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あいち　　　たろう</a:t>
              </a:r>
              <a:endParaRPr lang="en-US" sz="3323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</p:grpSp>
      <p:sp>
        <p:nvSpPr>
          <p:cNvPr id="93" name="Text Box 31"/>
          <p:cNvSpPr txBox="1">
            <a:spLocks noChangeArrowheads="1"/>
          </p:cNvSpPr>
          <p:nvPr/>
        </p:nvSpPr>
        <p:spPr bwMode="auto">
          <a:xfrm>
            <a:off x="501968" y="1766337"/>
            <a:ext cx="1851789" cy="4901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585" b="1" dirty="0">
                <a:solidFill>
                  <a:srgbClr val="0000FF"/>
                </a:solidFill>
                <a:latin typeface="+mn-ea"/>
                <a:ea typeface="+mn-ea"/>
                <a:cs typeface="Meiryo UI" panose="020B0604030504040204" pitchFamily="50" charset="-128"/>
              </a:rPr>
              <a:t>〔</a:t>
            </a:r>
            <a:r>
              <a:rPr lang="ja-JP" altLang="en-US" sz="2585" b="1" dirty="0">
                <a:solidFill>
                  <a:srgbClr val="0000FF"/>
                </a:solidFill>
                <a:latin typeface="+mn-ea"/>
                <a:ea typeface="+mn-ea"/>
                <a:cs typeface="Meiryo UI" panose="020B0604030504040204" pitchFamily="50" charset="-128"/>
              </a:rPr>
              <a:t>作成手順</a:t>
            </a:r>
            <a:r>
              <a:rPr lang="en-US" altLang="ja-JP" sz="2585" b="1" dirty="0">
                <a:solidFill>
                  <a:srgbClr val="0000FF"/>
                </a:solidFill>
                <a:latin typeface="+mn-ea"/>
                <a:ea typeface="+mn-ea"/>
                <a:cs typeface="Meiryo UI" panose="020B0604030504040204" pitchFamily="50" charset="-128"/>
              </a:rPr>
              <a:t>〕</a:t>
            </a:r>
          </a:p>
        </p:txBody>
      </p:sp>
      <p:sp>
        <p:nvSpPr>
          <p:cNvPr id="94" name="Text Box 31"/>
          <p:cNvSpPr txBox="1">
            <a:spLocks noChangeArrowheads="1"/>
          </p:cNvSpPr>
          <p:nvPr/>
        </p:nvSpPr>
        <p:spPr bwMode="auto">
          <a:xfrm>
            <a:off x="6968979" y="4173542"/>
            <a:ext cx="1793631" cy="9447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5539" b="1" dirty="0">
                <a:solidFill>
                  <a:srgbClr val="0000FF"/>
                </a:solidFill>
                <a:latin typeface="+mn-ea"/>
                <a:ea typeface="+mn-ea"/>
                <a:cs typeface="Meiryo UI" panose="020B0604030504040204" pitchFamily="50" charset="-128"/>
              </a:rPr>
              <a:t>完成</a:t>
            </a:r>
            <a:endParaRPr lang="en-US" altLang="ja-JP" sz="5539" b="1" dirty="0">
              <a:solidFill>
                <a:srgbClr val="0000FF"/>
              </a:solidFill>
              <a:latin typeface="+mn-ea"/>
              <a:ea typeface="+mn-ea"/>
              <a:cs typeface="Meiryo UI" panose="020B0604030504040204" pitchFamily="50" charset="-128"/>
            </a:endParaRP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356D2478-3A7A-F5B0-6E6F-88AB61CC53D3}"/>
              </a:ext>
            </a:extLst>
          </p:cNvPr>
          <p:cNvGrpSpPr/>
          <p:nvPr/>
        </p:nvGrpSpPr>
        <p:grpSpPr>
          <a:xfrm>
            <a:off x="2656195" y="1884909"/>
            <a:ext cx="2907895" cy="3979708"/>
            <a:chOff x="2977008" y="1756235"/>
            <a:chExt cx="3150220" cy="4311350"/>
          </a:xfrm>
        </p:grpSpPr>
        <p:sp>
          <p:nvSpPr>
            <p:cNvPr id="50" name="Line 13"/>
            <p:cNvSpPr>
              <a:spLocks noChangeShapeType="1"/>
            </p:cNvSpPr>
            <p:nvPr/>
          </p:nvSpPr>
          <p:spPr bwMode="auto">
            <a:xfrm flipV="1">
              <a:off x="2977008" y="4266085"/>
              <a:ext cx="2772000" cy="0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292">
                <a:ln>
                  <a:solidFill>
                    <a:schemeClr val="bg1"/>
                  </a:solidFill>
                </a:ln>
                <a:latin typeface="+mn-ea"/>
                <a:ea typeface="+mn-ea"/>
                <a:cs typeface="Meiryo UI" panose="020B0604030504040204" pitchFamily="50" charset="-128"/>
              </a:endParaRPr>
            </a:p>
          </p:txBody>
        </p:sp>
        <p:sp>
          <p:nvSpPr>
            <p:cNvPr id="51" name="Line 13"/>
            <p:cNvSpPr>
              <a:spLocks noChangeShapeType="1"/>
            </p:cNvSpPr>
            <p:nvPr/>
          </p:nvSpPr>
          <p:spPr bwMode="auto">
            <a:xfrm flipV="1">
              <a:off x="2980183" y="5235030"/>
              <a:ext cx="2772000" cy="0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292">
                <a:ln>
                  <a:solidFill>
                    <a:schemeClr val="bg1"/>
                  </a:solidFill>
                </a:ln>
                <a:latin typeface="+mn-ea"/>
                <a:ea typeface="+mn-ea"/>
                <a:cs typeface="Meiryo UI" panose="020B0604030504040204" pitchFamily="50" charset="-128"/>
              </a:endParaRPr>
            </a:p>
          </p:txBody>
        </p: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986EBD4C-7898-3B4E-FF13-A966FF4BD1FD}"/>
                </a:ext>
              </a:extLst>
            </p:cNvPr>
            <p:cNvGrpSpPr/>
            <p:nvPr/>
          </p:nvGrpSpPr>
          <p:grpSpPr>
            <a:xfrm>
              <a:off x="3082984" y="1756235"/>
              <a:ext cx="3044244" cy="4311350"/>
              <a:chOff x="-2460760" y="1217142"/>
              <a:chExt cx="3044244" cy="4311350"/>
            </a:xfrm>
          </p:grpSpPr>
          <p:pic>
            <p:nvPicPr>
              <p:cNvPr id="4" name="図 3">
                <a:extLst>
                  <a:ext uri="{FF2B5EF4-FFF2-40B4-BE49-F238E27FC236}">
                    <a16:creationId xmlns:a16="http://schemas.microsoft.com/office/drawing/2014/main" id="{7FFFB14F-B3AB-83C7-1892-088EC641BCB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l="23712" t="15769" r="44451" b="182"/>
              <a:stretch/>
            </p:blipFill>
            <p:spPr>
              <a:xfrm>
                <a:off x="-2460760" y="1217142"/>
                <a:ext cx="3044244" cy="4311350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sp>
            <p:nvSpPr>
              <p:cNvPr id="40" name="Text Box 25"/>
              <p:cNvSpPr txBox="1">
                <a:spLocks noChangeArrowheads="1"/>
              </p:cNvSpPr>
              <p:nvPr/>
            </p:nvSpPr>
            <p:spPr bwMode="auto">
              <a:xfrm rot="10800000">
                <a:off x="-1959768" y="3468051"/>
                <a:ext cx="1876052" cy="46929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square">
                <a:spAutoFit/>
              </a:bodyPr>
              <a:lstStyle>
                <a:lvl1pPr algn="l"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ja-JP" altLang="en-US" sz="2215" b="1" dirty="0">
                    <a:latin typeface="+mn-ea"/>
                    <a:ea typeface="+mn-ea"/>
                    <a:cs typeface="Meiryo UI" panose="020B0604030504040204" pitchFamily="50" charset="-128"/>
                  </a:rPr>
                  <a:t>愛知　太郎</a:t>
                </a:r>
              </a:p>
            </p:txBody>
          </p:sp>
          <p:sp>
            <p:nvSpPr>
              <p:cNvPr id="41" name="Text Box 25"/>
              <p:cNvSpPr txBox="1">
                <a:spLocks noChangeArrowheads="1"/>
              </p:cNvSpPr>
              <p:nvPr/>
            </p:nvSpPr>
            <p:spPr bwMode="auto">
              <a:xfrm rot="10800000">
                <a:off x="-1692764" y="3916960"/>
                <a:ext cx="1221168" cy="26924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 wrap="none">
                <a:spAutoFit/>
              </a:bodyPr>
              <a:lstStyle>
                <a:lvl1pPr algn="l"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ja-JP" altLang="en-US" sz="1015" b="1" dirty="0">
                    <a:latin typeface="+mn-ea"/>
                    <a:ea typeface="+mn-ea"/>
                    <a:cs typeface="Meiryo UI" panose="020B0604030504040204" pitchFamily="50" charset="-128"/>
                  </a:rPr>
                  <a:t>あいち　　　たろう</a:t>
                </a:r>
              </a:p>
            </p:txBody>
          </p:sp>
          <p:sp>
            <p:nvSpPr>
              <p:cNvPr id="34" name="Text Box 25"/>
              <p:cNvSpPr txBox="1">
                <a:spLocks noChangeArrowheads="1"/>
              </p:cNvSpPr>
              <p:nvPr/>
            </p:nvSpPr>
            <p:spPr bwMode="auto">
              <a:xfrm>
                <a:off x="-1119121" y="4677587"/>
                <a:ext cx="920739" cy="28473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>
                <a:spAutoFit/>
              </a:bodyPr>
              <a:lstStyle>
                <a:lvl1pPr algn="l"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ja-JP" altLang="en-US" sz="1108" b="1" dirty="0">
                    <a:latin typeface="+mn-ea"/>
                    <a:ea typeface="+mn-ea"/>
                    <a:cs typeface="Meiryo UI" panose="020B0604030504040204" pitchFamily="50" charset="-128"/>
                  </a:rPr>
                  <a:t>愛知　太郎</a:t>
                </a:r>
              </a:p>
            </p:txBody>
          </p:sp>
          <p:sp>
            <p:nvSpPr>
              <p:cNvPr id="7" name="Text Box 25">
                <a:extLst>
                  <a:ext uri="{FF2B5EF4-FFF2-40B4-BE49-F238E27FC236}">
                    <a16:creationId xmlns:a16="http://schemas.microsoft.com/office/drawing/2014/main" id="{E1AB4AF4-BE71-9870-16A1-7F8B6CA2DC5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-2171666" y="4640229"/>
                <a:ext cx="392400" cy="34627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square">
                <a:spAutoFit/>
              </a:bodyPr>
              <a:lstStyle>
                <a:lvl1pPr algn="l"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477" b="1" dirty="0">
                  <a:latin typeface="+mn-ea"/>
                  <a:ea typeface="+mn-ea"/>
                  <a:cs typeface="Meiryo UI" panose="020B0604030504040204" pitchFamily="50" charset="-128"/>
                </a:endParaRPr>
              </a:p>
            </p:txBody>
          </p:sp>
          <p:sp>
            <p:nvSpPr>
              <p:cNvPr id="36" name="Text Box 25"/>
              <p:cNvSpPr txBox="1">
                <a:spLocks noChangeArrowheads="1"/>
              </p:cNvSpPr>
              <p:nvPr/>
            </p:nvSpPr>
            <p:spPr bwMode="auto">
              <a:xfrm>
                <a:off x="-2244457" y="4578444"/>
                <a:ext cx="561266" cy="207696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 wrap="none">
                <a:spAutoFit/>
              </a:bodyPr>
              <a:lstStyle>
                <a:lvl1pPr algn="l"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ja-JP" altLang="en-US" sz="646" b="1" dirty="0">
                    <a:latin typeface="+mn-ea"/>
                    <a:ea typeface="+mn-ea"/>
                    <a:cs typeface="Meiryo UI" panose="020B0604030504040204" pitchFamily="50" charset="-128"/>
                  </a:rPr>
                  <a:t>〇〇〇〇</a:t>
                </a:r>
              </a:p>
            </p:txBody>
          </p:sp>
        </p:grpSp>
        <p:sp>
          <p:nvSpPr>
            <p:cNvPr id="10" name="Text Box 25">
              <a:extLst>
                <a:ext uri="{FF2B5EF4-FFF2-40B4-BE49-F238E27FC236}">
                  <a16:creationId xmlns:a16="http://schemas.microsoft.com/office/drawing/2014/main" id="{C027513C-E771-76E7-8825-345701CC6F6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0800000">
              <a:off x="5082949" y="4634979"/>
              <a:ext cx="539999" cy="19241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square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554" b="1" dirty="0">
                <a:latin typeface="+mn-ea"/>
                <a:ea typeface="+mn-ea"/>
                <a:cs typeface="Meiryo UI" panose="020B0604030504040204" pitchFamily="50" charset="-128"/>
              </a:endParaRPr>
            </a:p>
          </p:txBody>
        </p:sp>
        <p:sp>
          <p:nvSpPr>
            <p:cNvPr id="42" name="Text Box 25"/>
            <p:cNvSpPr txBox="1">
              <a:spLocks noChangeArrowheads="1"/>
            </p:cNvSpPr>
            <p:nvPr/>
          </p:nvSpPr>
          <p:spPr bwMode="auto">
            <a:xfrm rot="10800000">
              <a:off x="5091259" y="4666442"/>
              <a:ext cx="504000" cy="146221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  <a:effectLst/>
          </p:spPr>
          <p:txBody>
            <a:bodyPr wrap="square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277" b="1" dirty="0">
                  <a:solidFill>
                    <a:schemeClr val="bg1"/>
                  </a:solidFill>
                  <a:latin typeface="+mn-ea"/>
                  <a:ea typeface="+mn-ea"/>
                  <a:cs typeface="Meiryo UI" panose="020B0604030504040204" pitchFamily="50" charset="-128"/>
                </a:rPr>
                <a:t>〇〇〇〇株式会社</a:t>
              </a:r>
            </a:p>
          </p:txBody>
        </p:sp>
        <p:sp>
          <p:nvSpPr>
            <p:cNvPr id="11" name="Text Box 25">
              <a:extLst>
                <a:ext uri="{FF2B5EF4-FFF2-40B4-BE49-F238E27FC236}">
                  <a16:creationId xmlns:a16="http://schemas.microsoft.com/office/drawing/2014/main" id="{50D1BA25-2A53-6719-6407-2603FCA3A9D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0800000">
              <a:off x="5043472" y="4667432"/>
              <a:ext cx="616836" cy="161572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369" b="1" dirty="0">
                  <a:latin typeface="+mn-ea"/>
                  <a:ea typeface="+mn-ea"/>
                  <a:cs typeface="Meiryo UI" panose="020B0604030504040204" pitchFamily="50" charset="-128"/>
                </a:rPr>
                <a:t>〇〇〇〇株式会社</a:t>
              </a:r>
            </a:p>
          </p:txBody>
        </p:sp>
      </p:grpSp>
      <p:sp>
        <p:nvSpPr>
          <p:cNvPr id="16" name="Line 13">
            <a:extLst>
              <a:ext uri="{FF2B5EF4-FFF2-40B4-BE49-F238E27FC236}">
                <a16:creationId xmlns:a16="http://schemas.microsoft.com/office/drawing/2014/main" id="{7F652BB7-C455-CCE9-BE76-BC075E6A2CB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511833" y="3892398"/>
            <a:ext cx="3323077" cy="0"/>
          </a:xfrm>
          <a:prstGeom prst="line">
            <a:avLst/>
          </a:prstGeom>
          <a:noFill/>
          <a:ln w="25400">
            <a:solidFill>
              <a:srgbClr val="0000FF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292">
              <a:ln>
                <a:solidFill>
                  <a:schemeClr val="bg1"/>
                </a:solidFill>
              </a:ln>
              <a:latin typeface="+mn-ea"/>
              <a:ea typeface="+mn-ea"/>
              <a:cs typeface="Meiryo UI" panose="020B0604030504040204" pitchFamily="50" charset="-128"/>
            </a:endParaRPr>
          </a:p>
        </p:txBody>
      </p:sp>
      <p:sp>
        <p:nvSpPr>
          <p:cNvPr id="17" name="Line 13">
            <a:extLst>
              <a:ext uri="{FF2B5EF4-FFF2-40B4-BE49-F238E27FC236}">
                <a16:creationId xmlns:a16="http://schemas.microsoft.com/office/drawing/2014/main" id="{33E0A6FF-CBE8-13F2-1031-CEDD9A6907D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511833" y="4909006"/>
            <a:ext cx="3323077" cy="0"/>
          </a:xfrm>
          <a:prstGeom prst="line">
            <a:avLst/>
          </a:prstGeom>
          <a:noFill/>
          <a:ln w="25400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292">
              <a:ln>
                <a:solidFill>
                  <a:schemeClr val="bg1"/>
                </a:solidFill>
              </a:ln>
              <a:latin typeface="+mn-ea"/>
              <a:ea typeface="+mn-ea"/>
              <a:cs typeface="Meiryo UI" panose="020B0604030504040204" pitchFamily="50" charset="-128"/>
            </a:endParaRPr>
          </a:p>
        </p:txBody>
      </p:sp>
      <p:sp>
        <p:nvSpPr>
          <p:cNvPr id="18" name="Line 13">
            <a:extLst>
              <a:ext uri="{FF2B5EF4-FFF2-40B4-BE49-F238E27FC236}">
                <a16:creationId xmlns:a16="http://schemas.microsoft.com/office/drawing/2014/main" id="{9330C604-BD95-E142-322E-FC82B810D9C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511833" y="2814229"/>
            <a:ext cx="3323077" cy="0"/>
          </a:xfrm>
          <a:prstGeom prst="line">
            <a:avLst/>
          </a:prstGeom>
          <a:noFill/>
          <a:ln w="25400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292">
              <a:ln>
                <a:solidFill>
                  <a:schemeClr val="bg1"/>
                </a:solidFill>
              </a:ln>
              <a:latin typeface="+mn-ea"/>
              <a:ea typeface="+mn-ea"/>
              <a:cs typeface="Meiryo UI" panose="020B0604030504040204" pitchFamily="50" charset="-128"/>
            </a:endParaRPr>
          </a:p>
        </p:txBody>
      </p:sp>
      <p:sp>
        <p:nvSpPr>
          <p:cNvPr id="19" name="Text Box 25">
            <a:extLst>
              <a:ext uri="{FF2B5EF4-FFF2-40B4-BE49-F238E27FC236}">
                <a16:creationId xmlns:a16="http://schemas.microsoft.com/office/drawing/2014/main" id="{B3422F3B-83A0-E6AD-E8E3-8211A72641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4814" y="3614831"/>
            <a:ext cx="1433406" cy="4901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2585" b="1" dirty="0">
                <a:solidFill>
                  <a:srgbClr val="0000FF"/>
                </a:solidFill>
                <a:latin typeface="+mn-ea"/>
                <a:ea typeface="+mn-ea"/>
                <a:cs typeface="Meiryo UI" panose="020B0604030504040204" pitchFamily="50" charset="-128"/>
              </a:rPr>
              <a:t>①</a:t>
            </a:r>
            <a:r>
              <a:rPr lang="ja-JP" altLang="en-US" sz="2585" b="1" dirty="0">
                <a:latin typeface="+mn-ea"/>
                <a:ea typeface="+mn-ea"/>
                <a:cs typeface="Meiryo UI" panose="020B0604030504040204" pitchFamily="50" charset="-128"/>
              </a:rPr>
              <a:t>山折り</a:t>
            </a:r>
            <a:endParaRPr lang="ja-JP" altLang="en-US" sz="1292" b="1" dirty="0">
              <a:latin typeface="+mn-ea"/>
              <a:ea typeface="+mn-ea"/>
              <a:cs typeface="Meiryo UI" panose="020B0604030504040204" pitchFamily="50" charset="-128"/>
            </a:endParaRPr>
          </a:p>
        </p:txBody>
      </p:sp>
      <p:sp>
        <p:nvSpPr>
          <p:cNvPr id="20" name="Text Box 25">
            <a:extLst>
              <a:ext uri="{FF2B5EF4-FFF2-40B4-BE49-F238E27FC236}">
                <a16:creationId xmlns:a16="http://schemas.microsoft.com/office/drawing/2014/main" id="{4B50799E-0DA3-BDB8-5E8D-5257EE791B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4814" y="2564904"/>
            <a:ext cx="1433406" cy="4901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2585" b="1" dirty="0">
                <a:solidFill>
                  <a:srgbClr val="FF0000"/>
                </a:solidFill>
                <a:latin typeface="+mn-ea"/>
                <a:ea typeface="+mn-ea"/>
                <a:cs typeface="Meiryo UI" panose="020B0604030504040204" pitchFamily="50" charset="-128"/>
              </a:rPr>
              <a:t>②</a:t>
            </a:r>
            <a:r>
              <a:rPr lang="ja-JP" altLang="en-US" sz="2585" b="1" dirty="0">
                <a:latin typeface="+mn-ea"/>
                <a:ea typeface="+mn-ea"/>
                <a:cs typeface="Meiryo UI" panose="020B0604030504040204" pitchFamily="50" charset="-128"/>
              </a:rPr>
              <a:t>山折り</a:t>
            </a:r>
            <a:endParaRPr lang="ja-JP" altLang="en-US" sz="1292" b="1" dirty="0">
              <a:latin typeface="+mn-ea"/>
              <a:ea typeface="+mn-ea"/>
              <a:cs typeface="Meiryo UI" panose="020B0604030504040204" pitchFamily="50" charset="-128"/>
            </a:endParaRPr>
          </a:p>
        </p:txBody>
      </p:sp>
      <p:sp>
        <p:nvSpPr>
          <p:cNvPr id="21" name="Text Box 25">
            <a:extLst>
              <a:ext uri="{FF2B5EF4-FFF2-40B4-BE49-F238E27FC236}">
                <a16:creationId xmlns:a16="http://schemas.microsoft.com/office/drawing/2014/main" id="{0EDE8A97-6ADB-5957-BD06-A7EFBC9CA1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4814" y="4679097"/>
            <a:ext cx="1433406" cy="4901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2585" b="1" dirty="0">
                <a:solidFill>
                  <a:srgbClr val="FF0000"/>
                </a:solidFill>
                <a:latin typeface="+mn-ea"/>
                <a:ea typeface="+mn-ea"/>
                <a:cs typeface="Meiryo UI" panose="020B0604030504040204" pitchFamily="50" charset="-128"/>
              </a:rPr>
              <a:t>③</a:t>
            </a:r>
            <a:r>
              <a:rPr lang="ja-JP" altLang="en-US" sz="2585" b="1" dirty="0">
                <a:latin typeface="+mn-ea"/>
                <a:ea typeface="+mn-ea"/>
                <a:cs typeface="Meiryo UI" panose="020B0604030504040204" pitchFamily="50" charset="-128"/>
              </a:rPr>
              <a:t>山折り</a:t>
            </a:r>
            <a:endParaRPr lang="ja-JP" altLang="en-US" sz="1292" b="1" dirty="0">
              <a:latin typeface="+mn-ea"/>
              <a:ea typeface="+mn-ea"/>
              <a:cs typeface="Meiryo UI" panose="020B0604030504040204" pitchFamily="50" charset="-128"/>
            </a:endParaRPr>
          </a:p>
        </p:txBody>
      </p:sp>
      <p:sp>
        <p:nvSpPr>
          <p:cNvPr id="22" name="Text Box 25">
            <a:extLst>
              <a:ext uri="{FF2B5EF4-FFF2-40B4-BE49-F238E27FC236}">
                <a16:creationId xmlns:a16="http://schemas.microsoft.com/office/drawing/2014/main" id="{5C05FAA4-B833-8C32-A00D-AB9E59664A5F}"/>
              </a:ext>
            </a:extLst>
          </p:cNvPr>
          <p:cNvSpPr txBox="1">
            <a:spLocks noChangeArrowheads="1"/>
          </p:cNvSpPr>
          <p:nvPr/>
        </p:nvSpPr>
        <p:spPr bwMode="auto">
          <a:xfrm rot="20286678">
            <a:off x="6118590" y="3337498"/>
            <a:ext cx="996923" cy="376385"/>
          </a:xfrm>
          <a:prstGeom prst="rect">
            <a:avLst/>
          </a:prstGeom>
          <a:solidFill>
            <a:srgbClr val="FFFF00">
              <a:alpha val="53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ja-JP" sz="1846" b="1" dirty="0">
              <a:latin typeface="+mn-ea"/>
              <a:ea typeface="+mn-ea"/>
              <a:cs typeface="Meiryo UI" panose="020B0604030504040204" pitchFamily="50" charset="-128"/>
            </a:endParaRPr>
          </a:p>
        </p:txBody>
      </p:sp>
      <p:cxnSp>
        <p:nvCxnSpPr>
          <p:cNvPr id="24" name="直線矢印コネクタ 23">
            <a:extLst>
              <a:ext uri="{FF2B5EF4-FFF2-40B4-BE49-F238E27FC236}">
                <a16:creationId xmlns:a16="http://schemas.microsoft.com/office/drawing/2014/main" id="{5553608F-4B98-6BAF-FCC6-CEFC98EEE3F0}"/>
              </a:ext>
            </a:extLst>
          </p:cNvPr>
          <p:cNvCxnSpPr>
            <a:cxnSpLocks/>
          </p:cNvCxnSpPr>
          <p:nvPr/>
        </p:nvCxnSpPr>
        <p:spPr bwMode="auto">
          <a:xfrm flipH="1">
            <a:off x="6395084" y="1949675"/>
            <a:ext cx="341780" cy="1555645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 w="lg" len="lg"/>
          </a:ln>
          <a:effectLst/>
        </p:spPr>
      </p:cxnSp>
      <p:sp>
        <p:nvSpPr>
          <p:cNvPr id="77" name="Text Box 25"/>
          <p:cNvSpPr txBox="1">
            <a:spLocks noChangeArrowheads="1"/>
          </p:cNvSpPr>
          <p:nvPr/>
        </p:nvSpPr>
        <p:spPr bwMode="auto">
          <a:xfrm>
            <a:off x="5850069" y="1393057"/>
            <a:ext cx="2645276" cy="660437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46" b="1" dirty="0">
                <a:latin typeface="+mn-ea"/>
                <a:ea typeface="+mn-ea"/>
                <a:cs typeface="Meiryo UI" panose="020B0604030504040204" pitchFamily="50" charset="-128"/>
              </a:rPr>
              <a:t>重ね部が開かないように</a:t>
            </a:r>
            <a:endParaRPr lang="en-US" altLang="ja-JP" sz="1846" b="1" dirty="0">
              <a:latin typeface="+mn-ea"/>
              <a:ea typeface="+mn-ea"/>
              <a:cs typeface="Meiryo UI" panose="020B0604030504040204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46" b="1" dirty="0">
                <a:latin typeface="+mn-ea"/>
                <a:ea typeface="+mn-ea"/>
                <a:cs typeface="Meiryo UI" panose="020B0604030504040204" pitchFamily="50" charset="-128"/>
              </a:rPr>
              <a:t>テープを貼ってください。</a:t>
            </a:r>
            <a:endParaRPr lang="en-US" altLang="ja-JP" sz="1846" b="1" dirty="0">
              <a:latin typeface="+mn-ea"/>
              <a:ea typeface="+mn-ea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4739291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183"/>
          <p:cNvSpPr txBox="1">
            <a:spLocks noChangeArrowheads="1"/>
          </p:cNvSpPr>
          <p:nvPr/>
        </p:nvSpPr>
        <p:spPr bwMode="auto">
          <a:xfrm>
            <a:off x="536575" y="234950"/>
            <a:ext cx="633888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24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要因解析　発表資料３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（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15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45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～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16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15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</a:t>
            </a:r>
          </a:p>
        </p:txBody>
      </p:sp>
      <p:sp>
        <p:nvSpPr>
          <p:cNvPr id="31747" name="AutoShape 5"/>
          <p:cNvSpPr>
            <a:spLocks noChangeArrowheads="1"/>
          </p:cNvSpPr>
          <p:nvPr/>
        </p:nvSpPr>
        <p:spPr bwMode="auto">
          <a:xfrm>
            <a:off x="2051050" y="5805488"/>
            <a:ext cx="4824413" cy="720725"/>
          </a:xfrm>
          <a:prstGeom prst="bevel">
            <a:avLst>
              <a:gd name="adj" fmla="val 12500"/>
            </a:avLst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2400">
                <a:ea typeface="HG丸ｺﾞｼｯｸM-PRO" panose="020F0600000000000000" pitchFamily="50" charset="-128"/>
              </a:rPr>
              <a:t>１日目終り</a:t>
            </a:r>
          </a:p>
        </p:txBody>
      </p:sp>
      <p:sp>
        <p:nvSpPr>
          <p:cNvPr id="31748" name="Text Box 44"/>
          <p:cNvSpPr txBox="1">
            <a:spLocks noChangeArrowheads="1"/>
          </p:cNvSpPr>
          <p:nvPr/>
        </p:nvSpPr>
        <p:spPr bwMode="auto">
          <a:xfrm>
            <a:off x="7740650" y="0"/>
            <a:ext cx="1403350" cy="244475"/>
          </a:xfrm>
          <a:prstGeom prst="rect">
            <a:avLst/>
          </a:prstGeom>
          <a:solidFill>
            <a:srgbClr val="CC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ja-JP" altLang="en-US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テキスト</a:t>
            </a:r>
            <a:r>
              <a:rPr lang="en-US" altLang="ja-JP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P-49</a:t>
            </a:r>
            <a:endParaRPr lang="ja-JP" altLang="en-US" sz="1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pic>
        <p:nvPicPr>
          <p:cNvPr id="31749" name="Picture 1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804863"/>
            <a:ext cx="7416800" cy="500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750" name="Text Box 10"/>
          <p:cNvSpPr txBox="1">
            <a:spLocks noChangeArrowheads="1"/>
          </p:cNvSpPr>
          <p:nvPr/>
        </p:nvSpPr>
        <p:spPr bwMode="auto">
          <a:xfrm>
            <a:off x="2484438" y="3644900"/>
            <a:ext cx="2908300" cy="739775"/>
          </a:xfrm>
          <a:prstGeom prst="rect">
            <a:avLst/>
          </a:prstGeom>
          <a:solidFill>
            <a:srgbClr val="CCFF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ea typeface="HG丸ｺﾞｼｯｸM-PRO" panose="020F0600000000000000" pitchFamily="50" charset="-128"/>
              </a:rPr>
              <a:t>悪さ加減を特性値に置き、４Ｍで要因を洗い出し、重み付けして重点要因を抽出する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183"/>
          <p:cNvSpPr txBox="1">
            <a:spLocks noChangeArrowheads="1"/>
          </p:cNvSpPr>
          <p:nvPr/>
        </p:nvSpPr>
        <p:spPr bwMode="auto">
          <a:xfrm>
            <a:off x="323528" y="1916832"/>
            <a:ext cx="864120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（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※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</a:t>
            </a:r>
            <a:r>
              <a:rPr lang="ja-JP" altLang="en-US" sz="36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「情報交換会」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16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15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～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16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55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</a:t>
            </a:r>
          </a:p>
        </p:txBody>
      </p:sp>
      <p:sp>
        <p:nvSpPr>
          <p:cNvPr id="21508" name="Text Box 6"/>
          <p:cNvSpPr txBox="1">
            <a:spLocks noChangeArrowheads="1"/>
          </p:cNvSpPr>
          <p:nvPr/>
        </p:nvSpPr>
        <p:spPr bwMode="auto">
          <a:xfrm>
            <a:off x="539750" y="5805488"/>
            <a:ext cx="80645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☆</a:t>
            </a:r>
            <a:r>
              <a:rPr lang="ja-JP" altLang="en-US" sz="1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～</a:t>
            </a:r>
            <a:r>
              <a:rPr lang="en-US" altLang="ja-JP" sz="1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16</a:t>
            </a:r>
            <a:r>
              <a:rPr lang="ja-JP" altLang="en-US" sz="1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1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55</a:t>
            </a:r>
            <a:r>
              <a:rPr lang="ja-JP" altLang="en-US" sz="1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連絡事項１日目研修は終了です。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明日は</a:t>
            </a:r>
            <a:r>
              <a:rPr lang="en-US" altLang="ja-JP" sz="1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9</a:t>
            </a:r>
            <a:r>
              <a:rPr lang="ja-JP" altLang="en-US" sz="1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1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00</a:t>
            </a:r>
            <a:r>
              <a:rPr lang="ja-JP" altLang="en-US" sz="1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～開始します。交通事故に気を付けて遅れないように参加ください。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183"/>
          <p:cNvSpPr txBox="1">
            <a:spLocks noChangeArrowheads="1"/>
          </p:cNvSpPr>
          <p:nvPr/>
        </p:nvSpPr>
        <p:spPr bwMode="auto">
          <a:xfrm>
            <a:off x="177800" y="163513"/>
            <a:ext cx="821062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24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要因解析</a:t>
            </a:r>
            <a:r>
              <a:rPr lang="en-US" altLang="ja-JP" sz="24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･</a:t>
            </a:r>
            <a:r>
              <a:rPr lang="ja-JP" altLang="en-US" sz="24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検証 発表資料</a:t>
            </a:r>
            <a:r>
              <a:rPr lang="en-US" altLang="ja-JP" sz="24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(3</a:t>
            </a:r>
            <a:r>
              <a:rPr lang="ja-JP" altLang="en-US" sz="24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残り</a:t>
            </a:r>
            <a:r>
              <a:rPr lang="en-US" altLang="ja-JP" sz="24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)</a:t>
            </a:r>
            <a:r>
              <a:rPr lang="ja-JP" altLang="en-US" sz="24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～４　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9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05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～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10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15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</a:t>
            </a:r>
          </a:p>
        </p:txBody>
      </p:sp>
      <p:sp>
        <p:nvSpPr>
          <p:cNvPr id="32771" name="Text Box 44"/>
          <p:cNvSpPr txBox="1">
            <a:spLocks noChangeArrowheads="1"/>
          </p:cNvSpPr>
          <p:nvPr/>
        </p:nvSpPr>
        <p:spPr bwMode="auto">
          <a:xfrm>
            <a:off x="7740650" y="0"/>
            <a:ext cx="1403350" cy="244475"/>
          </a:xfrm>
          <a:prstGeom prst="rect">
            <a:avLst/>
          </a:prstGeom>
          <a:solidFill>
            <a:srgbClr val="CC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ja-JP" altLang="en-US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テキスト</a:t>
            </a:r>
            <a:r>
              <a:rPr lang="en-US" altLang="ja-JP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P-50</a:t>
            </a:r>
            <a:endParaRPr lang="ja-JP" altLang="en-US" sz="1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pic>
        <p:nvPicPr>
          <p:cNvPr id="32772" name="Picture 1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692150"/>
            <a:ext cx="8443913" cy="5510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2773" name="Text Box 10"/>
          <p:cNvSpPr txBox="1">
            <a:spLocks noChangeArrowheads="1"/>
          </p:cNvSpPr>
          <p:nvPr/>
        </p:nvSpPr>
        <p:spPr bwMode="auto">
          <a:xfrm>
            <a:off x="3203575" y="4076700"/>
            <a:ext cx="3421063" cy="739775"/>
          </a:xfrm>
          <a:prstGeom prst="rect">
            <a:avLst/>
          </a:prstGeom>
          <a:solidFill>
            <a:srgbClr val="CCFF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ea typeface="HG丸ｺﾞｼｯｸM-PRO" panose="020F0600000000000000" pitchFamily="50" charset="-128"/>
              </a:rPr>
              <a:t>抽出された重点要因について、一つずつ検証してください。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ea typeface="HG丸ｺﾞｼｯｸM-PRO" panose="020F0600000000000000" pitchFamily="50" charset="-128"/>
              </a:rPr>
              <a:t>必要に応じて情報を入手する。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183"/>
          <p:cNvSpPr txBox="1">
            <a:spLocks noChangeArrowheads="1"/>
          </p:cNvSpPr>
          <p:nvPr/>
        </p:nvSpPr>
        <p:spPr bwMode="auto">
          <a:xfrm>
            <a:off x="177800" y="163513"/>
            <a:ext cx="76342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24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対策立案　発表資料５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10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15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～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11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30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</a:t>
            </a:r>
          </a:p>
        </p:txBody>
      </p:sp>
      <p:sp>
        <p:nvSpPr>
          <p:cNvPr id="33795" name="Text Box 44"/>
          <p:cNvSpPr txBox="1">
            <a:spLocks noChangeArrowheads="1"/>
          </p:cNvSpPr>
          <p:nvPr/>
        </p:nvSpPr>
        <p:spPr bwMode="auto">
          <a:xfrm>
            <a:off x="7740650" y="0"/>
            <a:ext cx="1403350" cy="244475"/>
          </a:xfrm>
          <a:prstGeom prst="rect">
            <a:avLst/>
          </a:prstGeom>
          <a:solidFill>
            <a:srgbClr val="CC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ja-JP" altLang="en-US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テキスト</a:t>
            </a:r>
            <a:r>
              <a:rPr lang="en-US" altLang="ja-JP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P-51</a:t>
            </a:r>
            <a:endParaRPr lang="ja-JP" altLang="en-US" sz="1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pic>
        <p:nvPicPr>
          <p:cNvPr id="33796" name="Picture 1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908050"/>
            <a:ext cx="7777163" cy="550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3797" name="Text Box 11"/>
          <p:cNvSpPr txBox="1">
            <a:spLocks noChangeArrowheads="1"/>
          </p:cNvSpPr>
          <p:nvPr/>
        </p:nvSpPr>
        <p:spPr bwMode="auto">
          <a:xfrm>
            <a:off x="3851275" y="2276475"/>
            <a:ext cx="1962150" cy="1165225"/>
          </a:xfrm>
          <a:prstGeom prst="rect">
            <a:avLst/>
          </a:prstGeom>
          <a:solidFill>
            <a:srgbClr val="CCFF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ea typeface="HG丸ｺﾞｼｯｸM-PRO" panose="020F0600000000000000" pitchFamily="50" charset="-128"/>
              </a:rPr>
              <a:t>具体的（手が打てれる）な実施項目まで落とし込むこと（抽象的</a:t>
            </a:r>
            <a:r>
              <a:rPr lang="en-US" altLang="ja-JP" sz="1400" dirty="0">
                <a:ea typeface="HG丸ｺﾞｼｯｸM-PRO" panose="020F0600000000000000" pitchFamily="50" charset="-128"/>
              </a:rPr>
              <a:t>･</a:t>
            </a:r>
            <a:r>
              <a:rPr lang="ja-JP" altLang="en-US" sz="1400" dirty="0">
                <a:ea typeface="HG丸ｺﾞｼｯｸM-PRO" panose="020F0600000000000000" pitchFamily="50" charset="-128"/>
              </a:rPr>
              <a:t>曖昧な実施事項ではいけない）</a:t>
            </a:r>
          </a:p>
        </p:txBody>
      </p:sp>
      <p:sp>
        <p:nvSpPr>
          <p:cNvPr id="33798" name="Text Box 8"/>
          <p:cNvSpPr txBox="1">
            <a:spLocks noChangeArrowheads="1"/>
          </p:cNvSpPr>
          <p:nvPr/>
        </p:nvSpPr>
        <p:spPr bwMode="auto">
          <a:xfrm>
            <a:off x="3924300" y="5876925"/>
            <a:ext cx="1962150" cy="739775"/>
          </a:xfrm>
          <a:prstGeom prst="rect">
            <a:avLst/>
          </a:prstGeom>
          <a:solidFill>
            <a:srgbClr val="CCFF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>
                <a:ea typeface="HG丸ｺﾞｼｯｸM-PRO" panose="020F0600000000000000" pitchFamily="50" charset="-128"/>
              </a:rPr>
              <a:t>制約条件を加味しながら対策の立案をしてください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183"/>
          <p:cNvSpPr txBox="1">
            <a:spLocks noChangeArrowheads="1"/>
          </p:cNvSpPr>
          <p:nvPr/>
        </p:nvSpPr>
        <p:spPr bwMode="auto">
          <a:xfrm>
            <a:off x="177800" y="163513"/>
            <a:ext cx="8966200" cy="789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ts val="2000"/>
              </a:lnSpc>
              <a:spcBef>
                <a:spcPct val="50000"/>
              </a:spcBef>
              <a:buFontTx/>
              <a:buNone/>
            </a:pPr>
            <a:r>
              <a:rPr lang="ja-JP" altLang="en-US" sz="24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行動計画の策定と効果の確認　発表資料６</a:t>
            </a:r>
            <a:endParaRPr lang="en-US" altLang="ja-JP" sz="2400" b="1" dirty="0">
              <a:solidFill>
                <a:srgbClr val="0000F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lnSpc>
                <a:spcPts val="2000"/>
              </a:lnSpc>
              <a:spcBef>
                <a:spcPct val="50000"/>
              </a:spcBef>
              <a:buFontTx/>
              <a:buNone/>
            </a:pPr>
            <a:r>
              <a:rPr lang="en-US" altLang="ja-JP" sz="24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						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11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30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～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13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20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</a:t>
            </a:r>
          </a:p>
        </p:txBody>
      </p:sp>
      <p:sp>
        <p:nvSpPr>
          <p:cNvPr id="34819" name="Text Box 44"/>
          <p:cNvSpPr txBox="1">
            <a:spLocks noChangeArrowheads="1"/>
          </p:cNvSpPr>
          <p:nvPr/>
        </p:nvSpPr>
        <p:spPr bwMode="auto">
          <a:xfrm>
            <a:off x="7740650" y="0"/>
            <a:ext cx="1403350" cy="244475"/>
          </a:xfrm>
          <a:prstGeom prst="rect">
            <a:avLst/>
          </a:prstGeom>
          <a:solidFill>
            <a:srgbClr val="CC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ja-JP" altLang="en-US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テキスト</a:t>
            </a:r>
            <a:r>
              <a:rPr lang="en-US" altLang="ja-JP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P-52</a:t>
            </a:r>
            <a:endParaRPr lang="ja-JP" altLang="en-US" sz="1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pic>
        <p:nvPicPr>
          <p:cNvPr id="34820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" y="1052513"/>
            <a:ext cx="7710488" cy="5646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183"/>
          <p:cNvSpPr txBox="1">
            <a:spLocks noChangeArrowheads="1"/>
          </p:cNvSpPr>
          <p:nvPr/>
        </p:nvSpPr>
        <p:spPr bwMode="auto">
          <a:xfrm>
            <a:off x="177800" y="163513"/>
            <a:ext cx="83550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24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標準化と管理定着　発表資料７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13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20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～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13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50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</a:t>
            </a:r>
          </a:p>
        </p:txBody>
      </p:sp>
      <p:sp>
        <p:nvSpPr>
          <p:cNvPr id="35843" name="Text Box 44"/>
          <p:cNvSpPr txBox="1">
            <a:spLocks noChangeArrowheads="1"/>
          </p:cNvSpPr>
          <p:nvPr/>
        </p:nvSpPr>
        <p:spPr bwMode="auto">
          <a:xfrm>
            <a:off x="7740650" y="0"/>
            <a:ext cx="1403350" cy="246221"/>
          </a:xfrm>
          <a:prstGeom prst="rect">
            <a:avLst/>
          </a:prstGeom>
          <a:solidFill>
            <a:srgbClr val="CC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ja-JP" altLang="en-US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テキスト</a:t>
            </a:r>
            <a:r>
              <a:rPr lang="en-US" altLang="ja-JP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P-53</a:t>
            </a:r>
          </a:p>
        </p:txBody>
      </p:sp>
      <p:pic>
        <p:nvPicPr>
          <p:cNvPr id="35844" name="Picture 1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725" y="838200"/>
            <a:ext cx="8010525" cy="532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5845" name="Text Box 12"/>
          <p:cNvSpPr txBox="1">
            <a:spLocks noChangeArrowheads="1"/>
          </p:cNvSpPr>
          <p:nvPr/>
        </p:nvSpPr>
        <p:spPr bwMode="auto">
          <a:xfrm>
            <a:off x="1979613" y="2997200"/>
            <a:ext cx="5559425" cy="314325"/>
          </a:xfrm>
          <a:prstGeom prst="rect">
            <a:avLst/>
          </a:prstGeom>
          <a:solidFill>
            <a:srgbClr val="CCFF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>
                <a:ea typeface="HG丸ｺﾞｼｯｸM-PRO" panose="020F0600000000000000" pitchFamily="50" charset="-128"/>
              </a:rPr>
              <a:t>効果のあった対策項目を５Ｗ１Ｈに基づき標準化する</a:t>
            </a:r>
          </a:p>
        </p:txBody>
      </p:sp>
      <p:sp>
        <p:nvSpPr>
          <p:cNvPr id="35846" name="Text Box 15"/>
          <p:cNvSpPr txBox="1">
            <a:spLocks noChangeArrowheads="1"/>
          </p:cNvSpPr>
          <p:nvPr/>
        </p:nvSpPr>
        <p:spPr bwMode="auto">
          <a:xfrm>
            <a:off x="2339975" y="5589588"/>
            <a:ext cx="3816350" cy="314325"/>
          </a:xfrm>
          <a:prstGeom prst="rect">
            <a:avLst/>
          </a:prstGeom>
          <a:solidFill>
            <a:srgbClr val="CCFF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>
                <a:ea typeface="HG丸ｺﾞｼｯｸM-PRO" panose="020F0600000000000000" pitchFamily="50" charset="-128"/>
              </a:rPr>
              <a:t>守れる</a:t>
            </a:r>
            <a:r>
              <a:rPr lang="en-US" altLang="ja-JP" sz="1400">
                <a:ea typeface="HG丸ｺﾞｼｯｸM-PRO" panose="020F0600000000000000" pitchFamily="50" charset="-128"/>
              </a:rPr>
              <a:t>･</a:t>
            </a:r>
            <a:r>
              <a:rPr lang="ja-JP" altLang="en-US" sz="1400">
                <a:ea typeface="HG丸ｺﾞｼｯｸM-PRO" panose="020F0600000000000000" pitchFamily="50" charset="-128"/>
              </a:rPr>
              <a:t>守りやすい標準「しくみ」にする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183"/>
          <p:cNvSpPr txBox="1">
            <a:spLocks noChangeArrowheads="1"/>
          </p:cNvSpPr>
          <p:nvPr/>
        </p:nvSpPr>
        <p:spPr bwMode="auto">
          <a:xfrm>
            <a:off x="177800" y="163513"/>
            <a:ext cx="83550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24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反省と今後の進め方 発表資料８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13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50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～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14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20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</a:t>
            </a:r>
          </a:p>
        </p:txBody>
      </p:sp>
      <p:sp>
        <p:nvSpPr>
          <p:cNvPr id="36867" name="Text Box 44"/>
          <p:cNvSpPr txBox="1">
            <a:spLocks noChangeArrowheads="1"/>
          </p:cNvSpPr>
          <p:nvPr/>
        </p:nvSpPr>
        <p:spPr bwMode="auto">
          <a:xfrm>
            <a:off x="7740650" y="0"/>
            <a:ext cx="1403350" cy="244475"/>
          </a:xfrm>
          <a:prstGeom prst="rect">
            <a:avLst/>
          </a:prstGeom>
          <a:solidFill>
            <a:srgbClr val="CC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ja-JP" altLang="en-US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テキスト</a:t>
            </a:r>
            <a:r>
              <a:rPr lang="en-US" altLang="ja-JP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P-54</a:t>
            </a:r>
            <a:endParaRPr lang="ja-JP" altLang="en-US" sz="1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pic>
        <p:nvPicPr>
          <p:cNvPr id="36868" name="Picture 1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263" y="812800"/>
            <a:ext cx="8299450" cy="5495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6869" name="Text Box 7"/>
          <p:cNvSpPr txBox="1">
            <a:spLocks noChangeArrowheads="1"/>
          </p:cNvSpPr>
          <p:nvPr/>
        </p:nvSpPr>
        <p:spPr bwMode="auto">
          <a:xfrm>
            <a:off x="1476375" y="2924175"/>
            <a:ext cx="4824413" cy="314325"/>
          </a:xfrm>
          <a:prstGeom prst="rect">
            <a:avLst/>
          </a:prstGeom>
          <a:solidFill>
            <a:srgbClr val="CCFF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ea typeface="HG丸ｺﾞｼｯｸM-PRO" panose="020F0600000000000000" pitchFamily="50" charset="-128"/>
              </a:rPr>
              <a:t>できた事、できなかった事をそのまま素直に反省する</a:t>
            </a:r>
          </a:p>
        </p:txBody>
      </p:sp>
      <p:sp>
        <p:nvSpPr>
          <p:cNvPr id="36870" name="Text Box 11"/>
          <p:cNvSpPr txBox="1">
            <a:spLocks noChangeArrowheads="1"/>
          </p:cNvSpPr>
          <p:nvPr/>
        </p:nvSpPr>
        <p:spPr bwMode="auto">
          <a:xfrm>
            <a:off x="3132138" y="4868863"/>
            <a:ext cx="5108575" cy="314325"/>
          </a:xfrm>
          <a:prstGeom prst="rect">
            <a:avLst/>
          </a:prstGeom>
          <a:solidFill>
            <a:srgbClr val="CCFF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>
                <a:ea typeface="HG丸ｺﾞｼｯｸM-PRO" panose="020F0600000000000000" pitchFamily="50" charset="-128"/>
              </a:rPr>
              <a:t>できなかった事（上記のできなかった事を満足させるには）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4"/>
          <p:cNvSpPr txBox="1">
            <a:spLocks noChangeArrowheads="1"/>
          </p:cNvSpPr>
          <p:nvPr/>
        </p:nvSpPr>
        <p:spPr bwMode="auto">
          <a:xfrm>
            <a:off x="468313" y="765175"/>
            <a:ext cx="39068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2000" b="1">
                <a:ea typeface="HG丸ｺﾞｼｯｸM-PRO" panose="020F0600000000000000" pitchFamily="50" charset="-128"/>
              </a:rPr>
              <a:t>発表資料（　１～８　）</a:t>
            </a:r>
            <a:endParaRPr lang="ja-JP" altLang="en-US" sz="2000" b="1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38915" name="Text Box 5"/>
          <p:cNvSpPr txBox="1">
            <a:spLocks noChangeArrowheads="1"/>
          </p:cNvSpPr>
          <p:nvPr/>
        </p:nvSpPr>
        <p:spPr bwMode="auto">
          <a:xfrm>
            <a:off x="504825" y="1268413"/>
            <a:ext cx="8388350" cy="2149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25000"/>
              </a:spcBef>
              <a:buFontTx/>
              <a:buNone/>
            </a:pP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全グループの討議結果を発表します。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（進捗状況によっては時間変更の場合があります）</a:t>
            </a:r>
          </a:p>
          <a:p>
            <a:pPr eaLnBrk="1" hangingPunct="1">
              <a:spcBef>
                <a:spcPct val="25000"/>
              </a:spcBef>
              <a:buFontTx/>
              <a:buNone/>
            </a:pPr>
            <a:r>
              <a:rPr lang="en-US" altLang="ja-JP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※</a:t>
            </a: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発表順はグループで順番候補を募りますが、無い場合は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チーフの判断で決めます。</a:t>
            </a:r>
          </a:p>
          <a:p>
            <a:pPr eaLnBrk="1" hangingPunct="1">
              <a:spcBef>
                <a:spcPct val="25000"/>
              </a:spcBef>
              <a:buFontTx/>
              <a:buNone/>
            </a:pPr>
            <a:r>
              <a:rPr lang="en-US" altLang="ja-JP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※</a:t>
            </a: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発表時はグループメンバー全員が前へ出て頂きます。</a:t>
            </a:r>
          </a:p>
          <a:p>
            <a:pPr eaLnBrk="1" hangingPunct="1">
              <a:spcBef>
                <a:spcPct val="25000"/>
              </a:spcBef>
              <a:buFontTx/>
              <a:buNone/>
            </a:pPr>
            <a:r>
              <a:rPr lang="en-US" altLang="ja-JP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※</a:t>
            </a: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ＯＨＰ係はアドバイザーが担当します。</a:t>
            </a:r>
          </a:p>
        </p:txBody>
      </p:sp>
      <p:sp>
        <p:nvSpPr>
          <p:cNvPr id="38916" name="Text Box 183"/>
          <p:cNvSpPr txBox="1">
            <a:spLocks noChangeArrowheads="1"/>
          </p:cNvSpPr>
          <p:nvPr/>
        </p:nvSpPr>
        <p:spPr bwMode="auto">
          <a:xfrm>
            <a:off x="177800" y="163513"/>
            <a:ext cx="835501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24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グループ討論結果発表　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14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20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～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15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30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休憩含む）</a:t>
            </a:r>
          </a:p>
        </p:txBody>
      </p:sp>
      <p:sp>
        <p:nvSpPr>
          <p:cNvPr id="38917" name="Text Box 7"/>
          <p:cNvSpPr txBox="1">
            <a:spLocks noChangeArrowheads="1"/>
          </p:cNvSpPr>
          <p:nvPr/>
        </p:nvSpPr>
        <p:spPr bwMode="auto">
          <a:xfrm>
            <a:off x="793750" y="3644900"/>
            <a:ext cx="5362575" cy="16466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35000"/>
              </a:spcBef>
              <a:buFontTx/>
              <a:buNone/>
            </a:pP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発表　　：</a:t>
            </a:r>
            <a:r>
              <a:rPr lang="ja-JP" altLang="en-US" sz="2000" b="1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６</a:t>
            </a: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分</a:t>
            </a:r>
          </a:p>
          <a:p>
            <a:pPr eaLnBrk="1" hangingPunct="1">
              <a:spcBef>
                <a:spcPct val="35000"/>
              </a:spcBef>
              <a:buFontTx/>
              <a:buNone/>
            </a:pP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質疑応答： </a:t>
            </a:r>
            <a:r>
              <a:rPr lang="ja-JP" altLang="en-US" sz="2000" b="1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２</a:t>
            </a: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分</a:t>
            </a:r>
          </a:p>
          <a:p>
            <a:pPr eaLnBrk="1" hangingPunct="1">
              <a:spcBef>
                <a:spcPct val="35000"/>
              </a:spcBef>
              <a:buFontTx/>
              <a:buNone/>
            </a:pP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講評　　： </a:t>
            </a:r>
            <a:r>
              <a:rPr lang="ja-JP" altLang="en-US" sz="2000" b="1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１</a:t>
            </a: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分</a:t>
            </a:r>
          </a:p>
          <a:p>
            <a:pPr eaLnBrk="1" hangingPunct="1">
              <a:spcBef>
                <a:spcPct val="35000"/>
              </a:spcBef>
              <a:buFontTx/>
              <a:buNone/>
            </a:pP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計　　　　 </a:t>
            </a:r>
            <a:r>
              <a:rPr lang="ja-JP" altLang="en-US" sz="2000" b="1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９</a:t>
            </a: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分</a:t>
            </a:r>
            <a:r>
              <a:rPr lang="en-US" altLang="ja-JP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/</a:t>
            </a: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１グループ</a:t>
            </a:r>
          </a:p>
        </p:txBody>
      </p:sp>
      <p:sp>
        <p:nvSpPr>
          <p:cNvPr id="38918" name="Text Box 44"/>
          <p:cNvSpPr txBox="1">
            <a:spLocks noChangeArrowheads="1"/>
          </p:cNvSpPr>
          <p:nvPr/>
        </p:nvSpPr>
        <p:spPr bwMode="auto">
          <a:xfrm>
            <a:off x="7740650" y="0"/>
            <a:ext cx="1403350" cy="244475"/>
          </a:xfrm>
          <a:prstGeom prst="rect">
            <a:avLst/>
          </a:prstGeom>
          <a:solidFill>
            <a:srgbClr val="CC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ja-JP" altLang="en-US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テキスト</a:t>
            </a:r>
            <a:r>
              <a:rPr lang="en-US" altLang="ja-JP" sz="100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P-43</a:t>
            </a:r>
            <a:endParaRPr lang="ja-JP" altLang="en-US" sz="1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38919" name="Text Box 8"/>
          <p:cNvSpPr txBox="1">
            <a:spLocks noChangeArrowheads="1"/>
          </p:cNvSpPr>
          <p:nvPr/>
        </p:nvSpPr>
        <p:spPr bwMode="auto">
          <a:xfrm>
            <a:off x="541338" y="5516563"/>
            <a:ext cx="8351837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800" b="1" dirty="0">
                <a:solidFill>
                  <a:srgbClr val="0000FF"/>
                </a:solidFill>
                <a:ea typeface="HG丸ｺﾞｼｯｸM-PRO" panose="020F0600000000000000" pitchFamily="50" charset="-128"/>
              </a:rPr>
              <a:t>発表時間が決まっています。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800" b="1" dirty="0">
                <a:solidFill>
                  <a:srgbClr val="0000FF"/>
                </a:solidFill>
                <a:ea typeface="HG丸ｺﾞｼｯｸM-PRO" panose="020F0600000000000000" pitchFamily="50" charset="-128"/>
              </a:rPr>
              <a:t>指定された発表時間の有効活用や、時間内で要点を絞り簡潔にわかりやすく</a:t>
            </a:r>
            <a:endParaRPr lang="en-US" altLang="ja-JP" sz="1800" b="1" dirty="0">
              <a:solidFill>
                <a:srgbClr val="0000FF"/>
              </a:solidFill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800" b="1" dirty="0">
                <a:solidFill>
                  <a:srgbClr val="0000FF"/>
                </a:solidFill>
                <a:ea typeface="HG丸ｺﾞｼｯｸM-PRO" panose="020F0600000000000000" pitchFamily="50" charset="-128"/>
              </a:rPr>
              <a:t>報告する事も勉強の内です。</a:t>
            </a:r>
            <a:endParaRPr lang="ja-JP" altLang="en-US" sz="1800" b="1" dirty="0">
              <a:solidFill>
                <a:srgbClr val="0000F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4"/>
          <p:cNvSpPr txBox="1">
            <a:spLocks noChangeArrowheads="1"/>
          </p:cNvSpPr>
          <p:nvPr/>
        </p:nvSpPr>
        <p:spPr bwMode="auto">
          <a:xfrm>
            <a:off x="504825" y="836613"/>
            <a:ext cx="8388350" cy="344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25000"/>
              </a:spcBef>
              <a:buFontTx/>
              <a:buNone/>
            </a:pPr>
            <a:r>
              <a:rPr lang="en-US" altLang="ja-JP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1)</a:t>
            </a: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事前に参加者皆様から頂いてあります相談内容に対し、</a:t>
            </a:r>
          </a:p>
          <a:p>
            <a:pPr eaLnBrk="1" hangingPunct="1">
              <a:spcBef>
                <a:spcPct val="25000"/>
              </a:spcBef>
              <a:buFontTx/>
              <a:buNone/>
            </a:pP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世話人</a:t>
            </a:r>
            <a:r>
              <a:rPr lang="en-US" altLang="ja-JP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･</a:t>
            </a: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アドバイザー＆参加の方からも回答して頂きます。</a:t>
            </a:r>
          </a:p>
          <a:p>
            <a:pPr eaLnBrk="1" hangingPunct="1">
              <a:spcBef>
                <a:spcPct val="25000"/>
              </a:spcBef>
              <a:buFontTx/>
              <a:buNone/>
            </a:pPr>
            <a:endParaRPr lang="ja-JP" altLang="en-US" sz="20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25000"/>
              </a:spcBef>
              <a:buFontTx/>
              <a:buNone/>
            </a:pPr>
            <a:r>
              <a:rPr lang="en-US" altLang="ja-JP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2)</a:t>
            </a: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事前相談内容以外にも、ＱＣサークル活動を通しての質問</a:t>
            </a:r>
            <a:r>
              <a:rPr lang="en-US" altLang="ja-JP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･</a:t>
            </a:r>
          </a:p>
          <a:p>
            <a:pPr eaLnBrk="1" hangingPunct="1">
              <a:spcBef>
                <a:spcPct val="25000"/>
              </a:spcBef>
              <a:buFontTx/>
              <a:buNone/>
            </a:pP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相談を受けます。</a:t>
            </a:r>
          </a:p>
          <a:p>
            <a:pPr eaLnBrk="1" hangingPunct="1">
              <a:spcBef>
                <a:spcPct val="25000"/>
              </a:spcBef>
              <a:buFontTx/>
              <a:buNone/>
            </a:pPr>
            <a:endParaRPr lang="ja-JP" altLang="en-US" sz="20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25000"/>
              </a:spcBef>
              <a:buFontTx/>
              <a:buNone/>
            </a:pPr>
            <a:r>
              <a:rPr lang="en-US" altLang="ja-JP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※</a:t>
            </a: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相談内容に対し、納得いく回答でない場合もあります事を</a:t>
            </a:r>
          </a:p>
          <a:p>
            <a:pPr eaLnBrk="1" hangingPunct="1">
              <a:spcBef>
                <a:spcPct val="25000"/>
              </a:spcBef>
              <a:buFontTx/>
              <a:buNone/>
            </a:pP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ご承知ください。また貴社の内政干渉に関わる内容の場合</a:t>
            </a:r>
          </a:p>
          <a:p>
            <a:pPr eaLnBrk="1" hangingPunct="1">
              <a:spcBef>
                <a:spcPct val="25000"/>
              </a:spcBef>
              <a:buFontTx/>
              <a:buNone/>
            </a:pP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は、ご容赦願います。</a:t>
            </a:r>
          </a:p>
        </p:txBody>
      </p:sp>
      <p:sp>
        <p:nvSpPr>
          <p:cNvPr id="26627" name="Text Box 183"/>
          <p:cNvSpPr txBox="1">
            <a:spLocks noChangeArrowheads="1"/>
          </p:cNvSpPr>
          <p:nvPr/>
        </p:nvSpPr>
        <p:spPr bwMode="auto">
          <a:xfrm>
            <a:off x="177800" y="163513"/>
            <a:ext cx="83550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24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なんでも相談会･アンケート回答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15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30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～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16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30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</a:t>
            </a:r>
          </a:p>
        </p:txBody>
      </p:sp>
      <p:sp>
        <p:nvSpPr>
          <p:cNvPr id="26628" name="Text Box 183"/>
          <p:cNvSpPr txBox="1">
            <a:spLocks noChangeArrowheads="1"/>
          </p:cNvSpPr>
          <p:nvPr/>
        </p:nvSpPr>
        <p:spPr bwMode="auto">
          <a:xfrm>
            <a:off x="177801" y="5792787"/>
            <a:ext cx="83550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24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閉会の挨拶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16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30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～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16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35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</a:t>
            </a:r>
          </a:p>
        </p:txBody>
      </p:sp>
      <p:sp>
        <p:nvSpPr>
          <p:cNvPr id="2" name="Text Box 183">
            <a:extLst>
              <a:ext uri="{FF2B5EF4-FFF2-40B4-BE49-F238E27FC236}">
                <a16:creationId xmlns:a16="http://schemas.microsoft.com/office/drawing/2014/main" id="{D23A2FE2-2C39-7CC8-E401-AA73CFEF8B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7801" y="4503565"/>
            <a:ext cx="8355012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ja-JP" altLang="en-US" sz="20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アンケートはテキスト添付（表紙の次）の用紙か、</a:t>
            </a:r>
            <a:endParaRPr lang="en-US" altLang="ja-JP" sz="2000" b="1" dirty="0">
              <a:solidFill>
                <a:srgbClr val="C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ja-JP" sz="20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QR</a:t>
            </a:r>
            <a:r>
              <a:rPr lang="ja-JP" altLang="en-US" sz="2000" b="1" dirty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コード読み取りのフォームスより回答をお願いします。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2"/>
          <p:cNvSpPr txBox="1">
            <a:spLocks noChangeArrowheads="1"/>
          </p:cNvSpPr>
          <p:nvPr/>
        </p:nvSpPr>
        <p:spPr bwMode="auto">
          <a:xfrm>
            <a:off x="228600" y="76200"/>
            <a:ext cx="5064125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50000"/>
              </a:spcBef>
              <a:buFontTx/>
              <a:buNone/>
            </a:pPr>
            <a:r>
              <a:rPr lang="ja-JP" altLang="en-US" sz="2400" b="1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なんでも相談会対応メンバー</a:t>
            </a:r>
            <a:endParaRPr lang="ja-JP" altLang="en-US" sz="2400">
              <a:solidFill>
                <a:srgbClr val="0000F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40963" name="Text Box 3"/>
          <p:cNvSpPr txBox="1">
            <a:spLocks noChangeArrowheads="1"/>
          </p:cNvSpPr>
          <p:nvPr/>
        </p:nvSpPr>
        <p:spPr bwMode="auto">
          <a:xfrm>
            <a:off x="323850" y="692696"/>
            <a:ext cx="8050213" cy="9417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30000"/>
              </a:spcBef>
              <a:buFontTx/>
              <a:buNone/>
            </a:pPr>
            <a:r>
              <a:rPr lang="ja-JP" altLang="en-US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司会進行　　：　</a:t>
            </a:r>
            <a:endParaRPr lang="ja-JP" altLang="en-US" sz="16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30000"/>
              </a:spcBef>
              <a:buFontTx/>
              <a:buNone/>
            </a:pPr>
            <a:r>
              <a:rPr lang="ja-JP" altLang="en-US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アドバイザー：　</a:t>
            </a:r>
            <a:endParaRPr lang="en-US" altLang="ja-JP" sz="16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5" name="Text Box 3">
            <a:extLst>
              <a:ext uri="{FF2B5EF4-FFF2-40B4-BE49-F238E27FC236}">
                <a16:creationId xmlns:a16="http://schemas.microsoft.com/office/drawing/2014/main" id="{B3780775-1F21-4B77-B867-3BDC45A49C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27784" y="695400"/>
            <a:ext cx="5976665" cy="4939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950"/>
              </a:spcAft>
              <a:buFontTx/>
              <a:buNone/>
            </a:pPr>
            <a:r>
              <a:rPr lang="ja-JP" altLang="en-US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細川 副世話人 </a:t>
            </a:r>
            <a:r>
              <a:rPr lang="en-US" altLang="ja-JP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[(</a:t>
            </a:r>
            <a:r>
              <a:rPr lang="ja-JP" altLang="en-US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株</a:t>
            </a:r>
            <a:r>
              <a:rPr lang="en-US" altLang="ja-JP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)</a:t>
            </a:r>
            <a:r>
              <a:rPr lang="ja-JP" altLang="en-US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アイシン</a:t>
            </a:r>
            <a:r>
              <a:rPr lang="en-US" altLang="ja-JP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]</a:t>
            </a:r>
          </a:p>
          <a:p>
            <a:pPr eaLnBrk="1" hangingPunct="1">
              <a:spcBef>
                <a:spcPct val="0"/>
              </a:spcBef>
              <a:spcAft>
                <a:spcPts val="950"/>
              </a:spcAft>
              <a:buFontTx/>
              <a:buNone/>
            </a:pPr>
            <a:r>
              <a:rPr lang="ja-JP" altLang="en-US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田中 幹事　</a:t>
            </a:r>
            <a:r>
              <a:rPr lang="en-US" altLang="ja-JP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[(</a:t>
            </a:r>
            <a:r>
              <a:rPr lang="ja-JP" altLang="en-US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株</a:t>
            </a:r>
            <a:r>
              <a:rPr lang="en-US" altLang="ja-JP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)</a:t>
            </a:r>
            <a:r>
              <a:rPr lang="ja-JP" altLang="en-US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豊田自動織機</a:t>
            </a:r>
            <a:r>
              <a:rPr lang="en-US" altLang="ja-JP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]	</a:t>
            </a:r>
          </a:p>
          <a:p>
            <a:pPr eaLnBrk="1" hangingPunct="1">
              <a:spcBef>
                <a:spcPct val="0"/>
              </a:spcBef>
              <a:spcAft>
                <a:spcPts val="950"/>
              </a:spcAft>
              <a:buFontTx/>
              <a:buNone/>
            </a:pPr>
            <a:r>
              <a:rPr lang="ja-JP" altLang="en-US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花井 幹事　</a:t>
            </a:r>
            <a:r>
              <a:rPr lang="en-US" altLang="ja-JP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[</a:t>
            </a:r>
            <a:r>
              <a:rPr lang="ja-JP" altLang="en-US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小島プレス工業</a:t>
            </a:r>
            <a:r>
              <a:rPr lang="en-US" altLang="ja-JP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(</a:t>
            </a:r>
            <a:r>
              <a:rPr lang="ja-JP" altLang="en-US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株</a:t>
            </a:r>
            <a:r>
              <a:rPr lang="en-US" altLang="ja-JP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)]	</a:t>
            </a:r>
          </a:p>
          <a:p>
            <a:pPr eaLnBrk="1" hangingPunct="1">
              <a:spcBef>
                <a:spcPct val="0"/>
              </a:spcBef>
              <a:spcAft>
                <a:spcPts val="950"/>
              </a:spcAft>
              <a:buNone/>
            </a:pPr>
            <a:r>
              <a:rPr lang="ja-JP" altLang="en-US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山口 幹事　</a:t>
            </a:r>
            <a:r>
              <a:rPr lang="en-US" altLang="ja-JP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[(</a:t>
            </a:r>
            <a:r>
              <a:rPr lang="ja-JP" altLang="en-US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株</a:t>
            </a:r>
            <a:r>
              <a:rPr lang="en-US" altLang="ja-JP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)</a:t>
            </a:r>
            <a:r>
              <a:rPr lang="ja-JP" altLang="en-US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アイシン</a:t>
            </a:r>
            <a:r>
              <a:rPr lang="en-US" altLang="ja-JP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]</a:t>
            </a:r>
          </a:p>
          <a:p>
            <a:pPr eaLnBrk="1" hangingPunct="1">
              <a:spcBef>
                <a:spcPct val="0"/>
              </a:spcBef>
              <a:spcAft>
                <a:spcPts val="950"/>
              </a:spcAft>
              <a:buFontTx/>
              <a:buNone/>
            </a:pPr>
            <a:r>
              <a:rPr lang="ja-JP" altLang="en-US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市川 幹事　</a:t>
            </a:r>
            <a:r>
              <a:rPr lang="en-US" altLang="ja-JP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[(</a:t>
            </a:r>
            <a:r>
              <a:rPr lang="ja-JP" altLang="en-US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株</a:t>
            </a:r>
            <a:r>
              <a:rPr lang="en-US" altLang="ja-JP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)</a:t>
            </a:r>
            <a:r>
              <a:rPr lang="ja-JP" altLang="en-US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東海理化</a:t>
            </a:r>
            <a:r>
              <a:rPr lang="en-US" altLang="ja-JP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]</a:t>
            </a:r>
          </a:p>
          <a:p>
            <a:pPr eaLnBrk="1" hangingPunct="1">
              <a:spcBef>
                <a:spcPct val="0"/>
              </a:spcBef>
              <a:spcAft>
                <a:spcPts val="950"/>
              </a:spcAft>
              <a:buFontTx/>
              <a:buNone/>
            </a:pPr>
            <a:r>
              <a:rPr lang="ja-JP" altLang="en-US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石川 幹事　</a:t>
            </a:r>
            <a:r>
              <a:rPr lang="en-US" altLang="ja-JP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[</a:t>
            </a:r>
            <a:r>
              <a:rPr lang="ja-JP" altLang="en-US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フタバ産業</a:t>
            </a:r>
            <a:r>
              <a:rPr lang="en-US" altLang="ja-JP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(</a:t>
            </a:r>
            <a:r>
              <a:rPr lang="ja-JP" altLang="en-US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株</a:t>
            </a:r>
            <a:r>
              <a:rPr lang="en-US" altLang="ja-JP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)</a:t>
            </a:r>
            <a:r>
              <a:rPr lang="ja-JP" altLang="en-US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］</a:t>
            </a:r>
            <a:endParaRPr lang="en-US" altLang="ja-JP" sz="24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spcAft>
                <a:spcPts val="950"/>
              </a:spcAft>
              <a:buNone/>
            </a:pPr>
            <a:r>
              <a:rPr lang="ja-JP" altLang="en-US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松山 幹事　</a:t>
            </a:r>
            <a:r>
              <a:rPr lang="en-US" altLang="ja-JP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[</a:t>
            </a:r>
            <a:r>
              <a:rPr lang="ja-JP" altLang="en-US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大豊工業</a:t>
            </a:r>
            <a:r>
              <a:rPr lang="en-US" altLang="ja-JP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(</a:t>
            </a:r>
            <a:r>
              <a:rPr lang="ja-JP" altLang="en-US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株</a:t>
            </a:r>
            <a:r>
              <a:rPr lang="en-US" altLang="ja-JP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)]</a:t>
            </a:r>
          </a:p>
          <a:p>
            <a:pPr eaLnBrk="1" hangingPunct="1">
              <a:spcBef>
                <a:spcPct val="0"/>
              </a:spcBef>
              <a:spcAft>
                <a:spcPts val="950"/>
              </a:spcAft>
              <a:buNone/>
            </a:pPr>
            <a:r>
              <a:rPr lang="ja-JP" altLang="en-US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田村 幹事　</a:t>
            </a:r>
            <a:r>
              <a:rPr lang="en-US" altLang="ja-JP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[</a:t>
            </a:r>
            <a:r>
              <a:rPr lang="ja-JP" altLang="en-US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フタバ産業</a:t>
            </a:r>
            <a:r>
              <a:rPr lang="en-US" altLang="ja-JP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(</a:t>
            </a:r>
            <a:r>
              <a:rPr lang="ja-JP" altLang="en-US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株</a:t>
            </a:r>
            <a:r>
              <a:rPr lang="en-US" altLang="ja-JP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)]</a:t>
            </a:r>
          </a:p>
          <a:p>
            <a:pPr eaLnBrk="1" hangingPunct="1">
              <a:spcBef>
                <a:spcPct val="0"/>
              </a:spcBef>
              <a:spcAft>
                <a:spcPts val="950"/>
              </a:spcAft>
              <a:buNone/>
            </a:pPr>
            <a:r>
              <a:rPr lang="ja-JP" altLang="en-US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熊谷 幹事　</a:t>
            </a:r>
            <a:r>
              <a:rPr lang="en-US" altLang="ja-JP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[(</a:t>
            </a:r>
            <a:r>
              <a:rPr lang="ja-JP" altLang="en-US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株</a:t>
            </a:r>
            <a:r>
              <a:rPr lang="en-US" altLang="ja-JP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)</a:t>
            </a:r>
            <a:r>
              <a:rPr lang="ja-JP" altLang="en-US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デンソー</a:t>
            </a:r>
            <a:r>
              <a:rPr lang="en-US" altLang="ja-JP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]</a:t>
            </a:r>
            <a:r>
              <a:rPr lang="ja-JP" altLang="en-US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endParaRPr lang="en-US" altLang="ja-JP" sz="24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spcAft>
                <a:spcPts val="950"/>
              </a:spcAft>
              <a:buNone/>
            </a:pPr>
            <a:r>
              <a:rPr lang="ja-JP" altLang="en-US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伊藤 幹事　</a:t>
            </a:r>
            <a:r>
              <a:rPr lang="en-US" altLang="ja-JP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[</a:t>
            </a:r>
            <a:r>
              <a:rPr lang="ja-JP" altLang="en-US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トヨタ紡織</a:t>
            </a:r>
            <a:r>
              <a:rPr lang="en-US" altLang="ja-JP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(</a:t>
            </a:r>
            <a:r>
              <a:rPr lang="ja-JP" altLang="en-US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株</a:t>
            </a:r>
            <a:r>
              <a:rPr lang="en-US" altLang="ja-JP" sz="2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)]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3"/>
          <p:cNvSpPr txBox="1">
            <a:spLocks noChangeArrowheads="1"/>
          </p:cNvSpPr>
          <p:nvPr/>
        </p:nvSpPr>
        <p:spPr bwMode="auto">
          <a:xfrm>
            <a:off x="297246" y="209649"/>
            <a:ext cx="8713788" cy="1062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25000"/>
              </a:spcBef>
              <a:buFontTx/>
              <a:buNone/>
            </a:pPr>
            <a:r>
              <a:rPr lang="ja-JP" altLang="en-US" sz="2800" dirty="0">
                <a:ea typeface="HGP創英角ｺﾞｼｯｸUB" panose="020B0900000000000000" pitchFamily="50" charset="-128"/>
              </a:rPr>
              <a:t>Ｂコース研修「問題解決の進め方」</a:t>
            </a:r>
            <a:r>
              <a:rPr lang="ja-JP" altLang="en-US" sz="2800" dirty="0">
                <a:ea typeface="HG丸ｺﾞｼｯｸM-PRO" panose="020F0600000000000000" pitchFamily="50" charset="-128"/>
              </a:rPr>
              <a:t>を担当します、</a:t>
            </a:r>
          </a:p>
          <a:p>
            <a:pPr eaLnBrk="1" hangingPunct="1">
              <a:spcBef>
                <a:spcPct val="25000"/>
              </a:spcBef>
              <a:buFontTx/>
              <a:buNone/>
            </a:pPr>
            <a:r>
              <a:rPr lang="ja-JP" altLang="en-US" sz="2800" dirty="0">
                <a:ea typeface="HG丸ｺﾞｼｯｸM-PRO" panose="020F0600000000000000" pitchFamily="50" charset="-128"/>
              </a:rPr>
              <a:t>会場世話人及びアドバイザーを紹介します。</a:t>
            </a: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468313" y="1572756"/>
            <a:ext cx="3062287" cy="40164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950"/>
              </a:spcAft>
              <a:buFontTx/>
              <a:buNone/>
            </a:pPr>
            <a:r>
              <a:rPr lang="ja-JP" altLang="en-US" sz="1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会場世話人</a:t>
            </a:r>
          </a:p>
          <a:p>
            <a:pPr eaLnBrk="1" hangingPunct="1">
              <a:spcBef>
                <a:spcPct val="0"/>
              </a:spcBef>
              <a:spcAft>
                <a:spcPts val="950"/>
              </a:spcAft>
              <a:buFontTx/>
              <a:buNone/>
            </a:pPr>
            <a:r>
              <a:rPr lang="ja-JP" altLang="en-US" sz="1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チーフアドバイザー</a:t>
            </a:r>
          </a:p>
          <a:p>
            <a:pPr eaLnBrk="1" hangingPunct="1">
              <a:spcBef>
                <a:spcPct val="0"/>
              </a:spcBef>
              <a:spcAft>
                <a:spcPts val="950"/>
              </a:spcAft>
              <a:buFontTx/>
              <a:buNone/>
            </a:pPr>
            <a:r>
              <a:rPr lang="en-US" altLang="ja-JP" sz="1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B-</a:t>
            </a:r>
            <a:r>
              <a:rPr lang="ja-JP" altLang="en-US" sz="1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１</a:t>
            </a:r>
            <a:r>
              <a:rPr lang="en-US" altLang="ja-JP" sz="1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</a:t>
            </a:r>
            <a:r>
              <a:rPr lang="ja-JP" altLang="en-US" sz="1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アドバイザー</a:t>
            </a:r>
            <a:endParaRPr lang="en-US" altLang="ja-JP" sz="18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spcAft>
                <a:spcPts val="950"/>
              </a:spcAft>
              <a:buFontTx/>
              <a:buNone/>
            </a:pPr>
            <a:r>
              <a:rPr lang="en-US" altLang="ja-JP" sz="1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B-</a:t>
            </a:r>
            <a:r>
              <a:rPr lang="ja-JP" altLang="en-US" sz="1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２</a:t>
            </a:r>
            <a:r>
              <a:rPr lang="en-US" altLang="ja-JP" sz="1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</a:t>
            </a:r>
            <a:r>
              <a:rPr lang="ja-JP" altLang="en-US" sz="1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アドバイザー</a:t>
            </a:r>
            <a:endParaRPr lang="en-US" altLang="ja-JP" sz="18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spcAft>
                <a:spcPts val="950"/>
              </a:spcAft>
              <a:buFontTx/>
              <a:buNone/>
            </a:pPr>
            <a:r>
              <a:rPr lang="en-US" altLang="ja-JP" sz="1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B-</a:t>
            </a:r>
            <a:r>
              <a:rPr lang="ja-JP" altLang="en-US" sz="1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３ アドバイザー</a:t>
            </a:r>
            <a:endParaRPr lang="en-US" altLang="ja-JP" sz="18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spcAft>
                <a:spcPts val="950"/>
              </a:spcAft>
              <a:buFontTx/>
              <a:buNone/>
            </a:pPr>
            <a:r>
              <a:rPr lang="en-US" altLang="ja-JP" sz="1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B-</a:t>
            </a:r>
            <a:r>
              <a:rPr lang="ja-JP" altLang="en-US" sz="1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４ アドバイザー</a:t>
            </a:r>
            <a:endParaRPr lang="en-US" altLang="ja-JP" sz="18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spcAft>
                <a:spcPts val="950"/>
              </a:spcAft>
              <a:buFontTx/>
              <a:buNone/>
            </a:pPr>
            <a:r>
              <a:rPr lang="en-US" altLang="ja-JP" sz="1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B-</a:t>
            </a:r>
            <a:r>
              <a:rPr lang="ja-JP" altLang="en-US" sz="1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５ アドバイザー</a:t>
            </a:r>
            <a:endParaRPr lang="en-US" altLang="ja-JP" sz="18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spcAft>
                <a:spcPts val="950"/>
              </a:spcAft>
              <a:buNone/>
            </a:pPr>
            <a:r>
              <a:rPr lang="en-US" altLang="ja-JP" sz="1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B-</a:t>
            </a:r>
            <a:r>
              <a:rPr lang="ja-JP" altLang="en-US" sz="1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６アドバイザー</a:t>
            </a:r>
            <a:endParaRPr lang="en-US" altLang="ja-JP" sz="18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spcAft>
                <a:spcPts val="950"/>
              </a:spcAft>
              <a:buNone/>
            </a:pPr>
            <a:r>
              <a:rPr lang="en-US" altLang="ja-JP" sz="1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B-1-3</a:t>
            </a:r>
            <a:r>
              <a:rPr lang="ja-JP" altLang="en-US" sz="1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アドバイザー補佐</a:t>
            </a:r>
          </a:p>
          <a:p>
            <a:pPr eaLnBrk="1" hangingPunct="1">
              <a:spcBef>
                <a:spcPct val="0"/>
              </a:spcBef>
              <a:spcAft>
                <a:spcPts val="950"/>
              </a:spcAft>
              <a:buNone/>
            </a:pPr>
            <a:r>
              <a:rPr lang="en-US" altLang="ja-JP" sz="1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B-4-6</a:t>
            </a:r>
            <a:r>
              <a:rPr lang="ja-JP" altLang="en-US" sz="1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アドバイザー補佐</a:t>
            </a:r>
          </a:p>
        </p:txBody>
      </p:sp>
      <p:sp>
        <p:nvSpPr>
          <p:cNvPr id="5124" name="Rectangle 32"/>
          <p:cNvSpPr>
            <a:spLocks noChangeArrowheads="1"/>
          </p:cNvSpPr>
          <p:nvPr/>
        </p:nvSpPr>
        <p:spPr bwMode="auto">
          <a:xfrm>
            <a:off x="324172" y="1536335"/>
            <a:ext cx="8496300" cy="401648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1600">
              <a:ea typeface="HG丸ｺﾞｼｯｸM-PRO" panose="020F0600000000000000" pitchFamily="50" charset="-128"/>
            </a:endParaRPr>
          </a:p>
        </p:txBody>
      </p:sp>
      <p:sp>
        <p:nvSpPr>
          <p:cNvPr id="5132" name="Line 41"/>
          <p:cNvSpPr>
            <a:spLocks noChangeShapeType="1"/>
          </p:cNvSpPr>
          <p:nvPr/>
        </p:nvSpPr>
        <p:spPr bwMode="auto">
          <a:xfrm>
            <a:off x="3635375" y="1542659"/>
            <a:ext cx="0" cy="40101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133" name="Text Box 3"/>
          <p:cNvSpPr txBox="1">
            <a:spLocks noChangeArrowheads="1"/>
          </p:cNvSpPr>
          <p:nvPr/>
        </p:nvSpPr>
        <p:spPr bwMode="auto">
          <a:xfrm>
            <a:off x="3708401" y="1572756"/>
            <a:ext cx="5040064" cy="40164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950"/>
              </a:spcAft>
              <a:buFontTx/>
              <a:buNone/>
            </a:pPr>
            <a:r>
              <a:rPr lang="ja-JP" altLang="en-US" sz="1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細川 副世話人 </a:t>
            </a:r>
            <a:r>
              <a:rPr lang="en-US" altLang="ja-JP" sz="1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[(</a:t>
            </a:r>
            <a:r>
              <a:rPr lang="ja-JP" altLang="en-US" sz="1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株</a:t>
            </a:r>
            <a:r>
              <a:rPr lang="en-US" altLang="ja-JP" sz="1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)</a:t>
            </a:r>
            <a:r>
              <a:rPr lang="ja-JP" altLang="en-US" sz="1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アイシン</a:t>
            </a:r>
            <a:r>
              <a:rPr lang="en-US" altLang="ja-JP" sz="1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]</a:t>
            </a:r>
          </a:p>
          <a:p>
            <a:pPr eaLnBrk="1" hangingPunct="1">
              <a:spcBef>
                <a:spcPct val="0"/>
              </a:spcBef>
              <a:spcAft>
                <a:spcPts val="950"/>
              </a:spcAft>
              <a:buFontTx/>
              <a:buNone/>
            </a:pPr>
            <a:r>
              <a:rPr lang="ja-JP" altLang="en-US" sz="1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田中 幹事　</a:t>
            </a:r>
            <a:r>
              <a:rPr lang="en-US" altLang="ja-JP" sz="1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[(</a:t>
            </a:r>
            <a:r>
              <a:rPr lang="ja-JP" altLang="en-US" sz="1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株</a:t>
            </a:r>
            <a:r>
              <a:rPr lang="en-US" altLang="ja-JP" sz="1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)</a:t>
            </a:r>
            <a:r>
              <a:rPr lang="ja-JP" altLang="en-US" sz="1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豊田自動織機</a:t>
            </a:r>
            <a:r>
              <a:rPr lang="en-US" altLang="ja-JP" sz="1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]	</a:t>
            </a:r>
          </a:p>
          <a:p>
            <a:pPr eaLnBrk="1" hangingPunct="1">
              <a:spcBef>
                <a:spcPct val="0"/>
              </a:spcBef>
              <a:spcAft>
                <a:spcPts val="950"/>
              </a:spcAft>
              <a:buFontTx/>
              <a:buNone/>
            </a:pPr>
            <a:r>
              <a:rPr lang="ja-JP" altLang="en-US" sz="1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花井 幹事　</a:t>
            </a:r>
            <a:r>
              <a:rPr lang="en-US" altLang="ja-JP" sz="1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[</a:t>
            </a:r>
            <a:r>
              <a:rPr lang="ja-JP" altLang="en-US" sz="1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小島プレス工業</a:t>
            </a:r>
            <a:r>
              <a:rPr lang="en-US" altLang="ja-JP" sz="1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(</a:t>
            </a:r>
            <a:r>
              <a:rPr lang="ja-JP" altLang="en-US" sz="1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株</a:t>
            </a:r>
            <a:r>
              <a:rPr lang="en-US" altLang="ja-JP" sz="1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)]	</a:t>
            </a:r>
          </a:p>
          <a:p>
            <a:pPr eaLnBrk="1" hangingPunct="1">
              <a:spcBef>
                <a:spcPct val="0"/>
              </a:spcBef>
              <a:spcAft>
                <a:spcPts val="950"/>
              </a:spcAft>
              <a:buNone/>
            </a:pPr>
            <a:r>
              <a:rPr lang="ja-JP" altLang="en-US" sz="1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山口 幹事　</a:t>
            </a:r>
            <a:r>
              <a:rPr lang="en-US" altLang="ja-JP" sz="1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[(</a:t>
            </a:r>
            <a:r>
              <a:rPr lang="ja-JP" altLang="en-US" sz="1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株</a:t>
            </a:r>
            <a:r>
              <a:rPr lang="en-US" altLang="ja-JP" sz="1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)</a:t>
            </a:r>
            <a:r>
              <a:rPr lang="ja-JP" altLang="en-US" sz="1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アイシン</a:t>
            </a:r>
            <a:r>
              <a:rPr lang="en-US" altLang="ja-JP" sz="1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]</a:t>
            </a:r>
          </a:p>
          <a:p>
            <a:pPr eaLnBrk="1" hangingPunct="1">
              <a:spcBef>
                <a:spcPct val="0"/>
              </a:spcBef>
              <a:spcAft>
                <a:spcPts val="950"/>
              </a:spcAft>
              <a:buFontTx/>
              <a:buNone/>
            </a:pPr>
            <a:r>
              <a:rPr lang="ja-JP" altLang="en-US" sz="1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市川 幹事　</a:t>
            </a:r>
            <a:r>
              <a:rPr lang="en-US" altLang="ja-JP" sz="1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[(</a:t>
            </a:r>
            <a:r>
              <a:rPr lang="ja-JP" altLang="en-US" sz="1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株</a:t>
            </a:r>
            <a:r>
              <a:rPr lang="en-US" altLang="ja-JP" sz="1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)</a:t>
            </a:r>
            <a:r>
              <a:rPr lang="ja-JP" altLang="en-US" sz="1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東海理化</a:t>
            </a:r>
            <a:r>
              <a:rPr lang="en-US" altLang="ja-JP" sz="1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]</a:t>
            </a:r>
          </a:p>
          <a:p>
            <a:pPr eaLnBrk="1" hangingPunct="1">
              <a:spcBef>
                <a:spcPct val="0"/>
              </a:spcBef>
              <a:spcAft>
                <a:spcPts val="950"/>
              </a:spcAft>
              <a:buFontTx/>
              <a:buNone/>
            </a:pPr>
            <a:r>
              <a:rPr lang="ja-JP" altLang="en-US" sz="1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石川 幹事　</a:t>
            </a:r>
            <a:r>
              <a:rPr lang="en-US" altLang="ja-JP" sz="1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[</a:t>
            </a:r>
            <a:r>
              <a:rPr lang="ja-JP" altLang="en-US" sz="1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フタバ産業</a:t>
            </a:r>
            <a:r>
              <a:rPr lang="en-US" altLang="ja-JP" sz="1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(</a:t>
            </a:r>
            <a:r>
              <a:rPr lang="ja-JP" altLang="en-US" sz="1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株</a:t>
            </a:r>
            <a:r>
              <a:rPr lang="en-US" altLang="ja-JP" sz="1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)</a:t>
            </a:r>
            <a:r>
              <a:rPr lang="ja-JP" altLang="en-US" sz="1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］</a:t>
            </a:r>
            <a:endParaRPr lang="en-US" altLang="ja-JP" sz="18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spcAft>
                <a:spcPts val="950"/>
              </a:spcAft>
              <a:buNone/>
            </a:pPr>
            <a:r>
              <a:rPr lang="ja-JP" altLang="en-US" sz="1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松山 幹事　</a:t>
            </a:r>
            <a:r>
              <a:rPr lang="en-US" altLang="ja-JP" sz="1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[</a:t>
            </a:r>
            <a:r>
              <a:rPr lang="ja-JP" altLang="en-US" sz="1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大豊工業</a:t>
            </a:r>
            <a:r>
              <a:rPr lang="en-US" altLang="ja-JP" sz="1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(</a:t>
            </a:r>
            <a:r>
              <a:rPr lang="ja-JP" altLang="en-US" sz="1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株</a:t>
            </a:r>
            <a:r>
              <a:rPr lang="en-US" altLang="ja-JP" sz="1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)]</a:t>
            </a:r>
          </a:p>
          <a:p>
            <a:pPr eaLnBrk="1" hangingPunct="1">
              <a:spcBef>
                <a:spcPct val="0"/>
              </a:spcBef>
              <a:spcAft>
                <a:spcPts val="950"/>
              </a:spcAft>
              <a:buNone/>
            </a:pPr>
            <a:r>
              <a:rPr lang="ja-JP" altLang="en-US" sz="1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田村 幹事　</a:t>
            </a:r>
            <a:r>
              <a:rPr lang="en-US" altLang="ja-JP" sz="1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[</a:t>
            </a:r>
            <a:r>
              <a:rPr lang="ja-JP" altLang="en-US" sz="1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フタバ産業</a:t>
            </a:r>
            <a:r>
              <a:rPr lang="en-US" altLang="ja-JP" sz="1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(</a:t>
            </a:r>
            <a:r>
              <a:rPr lang="ja-JP" altLang="en-US" sz="1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株</a:t>
            </a:r>
            <a:r>
              <a:rPr lang="en-US" altLang="ja-JP" sz="1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)]</a:t>
            </a:r>
          </a:p>
          <a:p>
            <a:pPr eaLnBrk="1" hangingPunct="1">
              <a:spcBef>
                <a:spcPct val="0"/>
              </a:spcBef>
              <a:spcAft>
                <a:spcPts val="950"/>
              </a:spcAft>
              <a:buNone/>
            </a:pPr>
            <a:r>
              <a:rPr lang="ja-JP" altLang="en-US" sz="1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熊谷 幹事　</a:t>
            </a:r>
            <a:r>
              <a:rPr lang="en-US" altLang="ja-JP" sz="1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[(</a:t>
            </a:r>
            <a:r>
              <a:rPr lang="ja-JP" altLang="en-US" sz="1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株</a:t>
            </a:r>
            <a:r>
              <a:rPr lang="en-US" altLang="ja-JP" sz="1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)</a:t>
            </a:r>
            <a:r>
              <a:rPr lang="ja-JP" altLang="en-US" sz="1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デンソー</a:t>
            </a:r>
            <a:r>
              <a:rPr lang="en-US" altLang="ja-JP" sz="1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]</a:t>
            </a:r>
            <a:r>
              <a:rPr lang="ja-JP" altLang="en-US" sz="1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endParaRPr lang="en-US" altLang="ja-JP" sz="18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spcAft>
                <a:spcPts val="950"/>
              </a:spcAft>
              <a:buNone/>
            </a:pPr>
            <a:r>
              <a:rPr lang="ja-JP" altLang="en-US" sz="1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伊藤 幹事　</a:t>
            </a:r>
            <a:r>
              <a:rPr lang="en-US" altLang="ja-JP" sz="1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[</a:t>
            </a:r>
            <a:r>
              <a:rPr lang="ja-JP" altLang="en-US" sz="1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トヨタ紡織</a:t>
            </a:r>
            <a:r>
              <a:rPr lang="en-US" altLang="ja-JP" sz="1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(</a:t>
            </a:r>
            <a:r>
              <a:rPr lang="ja-JP" altLang="en-US" sz="1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株</a:t>
            </a:r>
            <a:r>
              <a:rPr lang="en-US" altLang="ja-JP" sz="1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)]</a:t>
            </a:r>
          </a:p>
        </p:txBody>
      </p:sp>
      <p:sp>
        <p:nvSpPr>
          <p:cNvPr id="8" name="Line 33"/>
          <p:cNvSpPr>
            <a:spLocks noChangeShapeType="1"/>
          </p:cNvSpPr>
          <p:nvPr/>
        </p:nvSpPr>
        <p:spPr bwMode="auto">
          <a:xfrm>
            <a:off x="323850" y="1931829"/>
            <a:ext cx="84963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9" name="Line 33"/>
          <p:cNvSpPr>
            <a:spLocks noChangeShapeType="1"/>
          </p:cNvSpPr>
          <p:nvPr/>
        </p:nvSpPr>
        <p:spPr bwMode="auto">
          <a:xfrm>
            <a:off x="323850" y="2319750"/>
            <a:ext cx="84963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0" name="Line 33"/>
          <p:cNvSpPr>
            <a:spLocks noChangeShapeType="1"/>
          </p:cNvSpPr>
          <p:nvPr/>
        </p:nvSpPr>
        <p:spPr bwMode="auto">
          <a:xfrm>
            <a:off x="323850" y="2720495"/>
            <a:ext cx="84963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1" name="Line 33"/>
          <p:cNvSpPr>
            <a:spLocks noChangeShapeType="1"/>
          </p:cNvSpPr>
          <p:nvPr/>
        </p:nvSpPr>
        <p:spPr bwMode="auto">
          <a:xfrm>
            <a:off x="323850" y="3161560"/>
            <a:ext cx="84963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" name="Line 33"/>
          <p:cNvSpPr>
            <a:spLocks noChangeShapeType="1"/>
          </p:cNvSpPr>
          <p:nvPr/>
        </p:nvSpPr>
        <p:spPr bwMode="auto">
          <a:xfrm>
            <a:off x="323850" y="3550730"/>
            <a:ext cx="84963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3" name="Line 33"/>
          <p:cNvSpPr>
            <a:spLocks noChangeShapeType="1"/>
          </p:cNvSpPr>
          <p:nvPr/>
        </p:nvSpPr>
        <p:spPr bwMode="auto">
          <a:xfrm>
            <a:off x="323850" y="3933056"/>
            <a:ext cx="84963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4" name="Line 33"/>
          <p:cNvSpPr>
            <a:spLocks noChangeShapeType="1"/>
          </p:cNvSpPr>
          <p:nvPr/>
        </p:nvSpPr>
        <p:spPr bwMode="auto">
          <a:xfrm>
            <a:off x="323850" y="4316246"/>
            <a:ext cx="84963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5" name="Line 33"/>
          <p:cNvSpPr>
            <a:spLocks noChangeShapeType="1"/>
          </p:cNvSpPr>
          <p:nvPr/>
        </p:nvSpPr>
        <p:spPr bwMode="auto">
          <a:xfrm>
            <a:off x="323850" y="4722586"/>
            <a:ext cx="84963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6" name="Line 33"/>
          <p:cNvSpPr>
            <a:spLocks noChangeShapeType="1"/>
          </p:cNvSpPr>
          <p:nvPr/>
        </p:nvSpPr>
        <p:spPr bwMode="auto">
          <a:xfrm>
            <a:off x="323850" y="5163651"/>
            <a:ext cx="84963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1974972" y="4043660"/>
            <a:ext cx="519405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ja-JP" altLang="en-US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お疲れ様でした。</a:t>
            </a:r>
            <a:endParaRPr lang="ja-JP" alt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847725" y="1628775"/>
            <a:ext cx="7388561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25000"/>
              </a:spcBef>
              <a:buFontTx/>
              <a:buNone/>
            </a:pPr>
            <a:r>
              <a:rPr lang="en-US" altLang="ja-JP" sz="4000" b="1" dirty="0">
                <a:solidFill>
                  <a:schemeClr val="accent2"/>
                </a:solidFill>
                <a:latin typeface="HG丸ｺﾞｼｯｸM-PRO" pitchFamily="50" charset="-128"/>
                <a:ea typeface="HG丸ｺﾞｼｯｸM-PRO" pitchFamily="50" charset="-128"/>
              </a:rPr>
              <a:t>※</a:t>
            </a:r>
            <a:r>
              <a:rPr lang="ja-JP" altLang="en-US" sz="4000" b="1" dirty="0">
                <a:solidFill>
                  <a:schemeClr val="accent2"/>
                </a:solidFill>
                <a:latin typeface="HG丸ｺﾞｼｯｸM-PRO" pitchFamily="50" charset="-128"/>
                <a:ea typeface="HG丸ｺﾞｼｯｸM-PRO" pitchFamily="50" charset="-128"/>
              </a:rPr>
              <a:t>帰宅されるまでが研修です、</a:t>
            </a:r>
            <a:endParaRPr lang="en-US" altLang="ja-JP" sz="4000" b="1" dirty="0">
              <a:solidFill>
                <a:schemeClr val="accent2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eaLnBrk="1" hangingPunct="1">
              <a:spcBef>
                <a:spcPct val="25000"/>
              </a:spcBef>
              <a:buFontTx/>
              <a:buNone/>
            </a:pPr>
            <a:r>
              <a:rPr lang="ja-JP" altLang="en-US" sz="4000" b="1" dirty="0">
                <a:solidFill>
                  <a:schemeClr val="accent2"/>
                </a:solidFill>
                <a:latin typeface="HG丸ｺﾞｼｯｸM-PRO" pitchFamily="50" charset="-128"/>
                <a:ea typeface="HG丸ｺﾞｼｯｸM-PRO" pitchFamily="50" charset="-128"/>
              </a:rPr>
              <a:t>　皆様ご安全に</a:t>
            </a:r>
            <a:r>
              <a:rPr lang="en-US" altLang="ja-JP" sz="4000" b="1" dirty="0">
                <a:solidFill>
                  <a:schemeClr val="accent2"/>
                </a:solidFill>
                <a:latin typeface="HG丸ｺﾞｼｯｸM-PRO" pitchFamily="50" charset="-128"/>
                <a:ea typeface="HG丸ｺﾞｼｯｸM-PRO" pitchFamily="50" charset="-128"/>
              </a:rPr>
              <a:t>!!</a:t>
            </a:r>
            <a:endParaRPr lang="ja-JP" altLang="en-US" sz="4000" b="1" dirty="0">
              <a:solidFill>
                <a:schemeClr val="accent2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6" name="Text Box 183"/>
          <p:cNvSpPr txBox="1">
            <a:spLocks noChangeArrowheads="1"/>
          </p:cNvSpPr>
          <p:nvPr/>
        </p:nvSpPr>
        <p:spPr bwMode="auto">
          <a:xfrm>
            <a:off x="5086421" y="6135688"/>
            <a:ext cx="388439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ja-JP" altLang="en-US" sz="2000" b="1" dirty="0">
                <a:solidFill>
                  <a:schemeClr val="accent2"/>
                </a:solidFill>
                <a:latin typeface="HG丸ｺﾞｼｯｸM-PRO" pitchFamily="50" charset="-128"/>
                <a:ea typeface="HG丸ｺﾞｼｯｸM-PRO" pitchFamily="50" charset="-128"/>
              </a:rPr>
              <a:t>ＱＣサークル東海支部 愛知地区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/>
          <p:cNvGrpSpPr/>
          <p:nvPr/>
        </p:nvGrpSpPr>
        <p:grpSpPr>
          <a:xfrm>
            <a:off x="468313" y="0"/>
            <a:ext cx="8162925" cy="6858000"/>
            <a:chOff x="468313" y="0"/>
            <a:chExt cx="8162925" cy="6858000"/>
          </a:xfrm>
        </p:grpSpPr>
        <p:pic>
          <p:nvPicPr>
            <p:cNvPr id="41986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8313" y="0"/>
              <a:ext cx="8162925" cy="6858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" name="正方形/長方形 2"/>
            <p:cNvSpPr/>
            <p:nvPr/>
          </p:nvSpPr>
          <p:spPr bwMode="auto">
            <a:xfrm>
              <a:off x="2185797" y="4041678"/>
              <a:ext cx="684000" cy="144016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HG丸ｺﾞｼｯｸM-PRO" pitchFamily="50" charset="-128"/>
              </a:endParaRPr>
            </a:p>
          </p:txBody>
        </p:sp>
      </p:grp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93675"/>
            <a:ext cx="8208963" cy="6596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1196975"/>
            <a:ext cx="7561263" cy="2597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609600"/>
            <a:ext cx="7777162" cy="613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195" name="Text Box 5"/>
          <p:cNvSpPr txBox="1">
            <a:spLocks noChangeArrowheads="1"/>
          </p:cNvSpPr>
          <p:nvPr/>
        </p:nvSpPr>
        <p:spPr bwMode="auto">
          <a:xfrm>
            <a:off x="3923928" y="468274"/>
            <a:ext cx="489267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 dirty="0">
                <a:highlight>
                  <a:srgbClr val="FFFF00"/>
                </a:highlight>
                <a:ea typeface="HG丸ｺﾞｼｯｸM-PRO" panose="020F0600000000000000" pitchFamily="50" charset="-128"/>
              </a:rPr>
              <a:t>喫煙場所はここの１箇所のみです</a:t>
            </a:r>
          </a:p>
        </p:txBody>
      </p:sp>
      <p:sp>
        <p:nvSpPr>
          <p:cNvPr id="8196" name="円/楕円 1"/>
          <p:cNvSpPr>
            <a:spLocks noChangeArrowheads="1"/>
          </p:cNvSpPr>
          <p:nvPr/>
        </p:nvSpPr>
        <p:spPr bwMode="auto">
          <a:xfrm>
            <a:off x="2236788" y="671513"/>
            <a:ext cx="1331912" cy="431800"/>
          </a:xfrm>
          <a:prstGeom prst="ellipse">
            <a:avLst/>
          </a:prstGeom>
          <a:noFill/>
          <a:ln w="44450" algn="ctr">
            <a:solidFill>
              <a:srgbClr val="FF0000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1600">
              <a:ea typeface="HG丸ｺﾞｼｯｸM-PRO" panose="020F0600000000000000" pitchFamily="50" charset="-128"/>
            </a:endParaRPr>
          </a:p>
        </p:txBody>
      </p:sp>
      <p:sp>
        <p:nvSpPr>
          <p:cNvPr id="8198" name="テキスト ボックス 1"/>
          <p:cNvSpPr txBox="1">
            <a:spLocks noChangeArrowheads="1"/>
          </p:cNvSpPr>
          <p:nvPr/>
        </p:nvSpPr>
        <p:spPr bwMode="auto">
          <a:xfrm>
            <a:off x="28575" y="74613"/>
            <a:ext cx="24574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200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喫煙者への連絡事項</a:t>
            </a:r>
          </a:p>
        </p:txBody>
      </p:sp>
      <p:sp>
        <p:nvSpPr>
          <p:cNvPr id="8199" name="テキスト ボックス 1"/>
          <p:cNvSpPr txBox="1">
            <a:spLocks noChangeArrowheads="1"/>
          </p:cNvSpPr>
          <p:nvPr/>
        </p:nvSpPr>
        <p:spPr bwMode="auto">
          <a:xfrm>
            <a:off x="216880" y="3861048"/>
            <a:ext cx="8710240" cy="1938992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ja-JP" altLang="en-US" sz="4000" b="1" dirty="0">
                <a:solidFill>
                  <a:schemeClr val="bg1"/>
                </a:solidFill>
                <a:ea typeface="HG丸ｺﾞｼｯｸM-PRO" panose="020F0600000000000000" pitchFamily="50" charset="-128"/>
              </a:rPr>
              <a:t>喫煙場所は１箇所のみです！</a:t>
            </a:r>
            <a:endParaRPr lang="en-US" altLang="ja-JP" sz="4000" b="1" dirty="0">
              <a:solidFill>
                <a:schemeClr val="bg1"/>
              </a:solidFill>
              <a:ea typeface="HG丸ｺﾞｼｯｸM-PRO" panose="020F0600000000000000" pitchFamily="50" charset="-128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ja-JP" altLang="en-US" sz="4000" b="1" dirty="0">
                <a:solidFill>
                  <a:schemeClr val="bg1"/>
                </a:solidFill>
                <a:ea typeface="HG丸ｺﾞｼｯｸM-PRO" panose="020F0600000000000000" pitchFamily="50" charset="-128"/>
              </a:rPr>
              <a:t>決められた場所での喫煙を</a:t>
            </a:r>
            <a:endParaRPr lang="en-US" altLang="ja-JP" sz="4000" b="1" dirty="0">
              <a:solidFill>
                <a:schemeClr val="bg1"/>
              </a:solidFill>
              <a:ea typeface="HG丸ｺﾞｼｯｸM-PRO" panose="020F0600000000000000" pitchFamily="50" charset="-128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ja-JP" altLang="en-US" sz="4000" b="1" dirty="0">
                <a:solidFill>
                  <a:schemeClr val="bg1"/>
                </a:solidFill>
                <a:ea typeface="HG丸ｺﾞｼｯｸM-PRO" panose="020F0600000000000000" pitchFamily="50" charset="-128"/>
              </a:rPr>
              <a:t>お願いします！</a:t>
            </a:r>
          </a:p>
        </p:txBody>
      </p:sp>
      <p:sp>
        <p:nvSpPr>
          <p:cNvPr id="5" name="矢印: 右カーブ 4">
            <a:extLst>
              <a:ext uri="{FF2B5EF4-FFF2-40B4-BE49-F238E27FC236}">
                <a16:creationId xmlns:a16="http://schemas.microsoft.com/office/drawing/2014/main" id="{E1A47706-9721-46C9-9EC9-AD81BC70ADDE}"/>
              </a:ext>
            </a:extLst>
          </p:cNvPr>
          <p:cNvSpPr/>
          <p:nvPr/>
        </p:nvSpPr>
        <p:spPr bwMode="auto">
          <a:xfrm rot="4467860">
            <a:off x="3135592" y="-112334"/>
            <a:ext cx="547032" cy="1026706"/>
          </a:xfrm>
          <a:prstGeom prst="curvedRightArrow">
            <a:avLst>
              <a:gd name="adj1" fmla="val 24831"/>
              <a:gd name="adj2" fmla="val 60578"/>
              <a:gd name="adj3" fmla="val 47188"/>
            </a:avLst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テキスト ボックス 1"/>
          <p:cNvSpPr txBox="1">
            <a:spLocks noChangeArrowheads="1"/>
          </p:cNvSpPr>
          <p:nvPr/>
        </p:nvSpPr>
        <p:spPr bwMode="auto">
          <a:xfrm>
            <a:off x="250825" y="2130425"/>
            <a:ext cx="8569325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ja-JP" altLang="en-US" sz="2000" b="1" dirty="0">
                <a:solidFill>
                  <a:srgbClr val="0000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２．ポイント</a:t>
            </a:r>
          </a:p>
          <a:p>
            <a:pPr eaLnBrk="1" hangingPunct="1">
              <a:spcBef>
                <a:spcPct val="0"/>
              </a:spcBef>
              <a:spcAft>
                <a:spcPts val="300"/>
              </a:spcAft>
              <a:buFontTx/>
              <a:buNone/>
            </a:pPr>
            <a:r>
              <a:rPr lang="ja-JP" altLang="en-US" sz="1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「ＱＣサークル活動の基本」と「問題解決の進め方」を講義･講話･ＧＤから学ぶ。</a:t>
            </a:r>
          </a:p>
        </p:txBody>
      </p:sp>
      <p:sp>
        <p:nvSpPr>
          <p:cNvPr id="7171" name="テキスト ボックス 4"/>
          <p:cNvSpPr txBox="1">
            <a:spLocks noChangeArrowheads="1"/>
          </p:cNvSpPr>
          <p:nvPr/>
        </p:nvSpPr>
        <p:spPr bwMode="auto">
          <a:xfrm>
            <a:off x="1619250" y="350838"/>
            <a:ext cx="44656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800" b="1" dirty="0">
                <a:solidFill>
                  <a:srgbClr val="0000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研修のねらいと心構え</a:t>
            </a:r>
          </a:p>
        </p:txBody>
      </p:sp>
      <p:sp>
        <p:nvSpPr>
          <p:cNvPr id="7172" name="テキスト ボックス 5"/>
          <p:cNvSpPr txBox="1">
            <a:spLocks noChangeArrowheads="1"/>
          </p:cNvSpPr>
          <p:nvPr/>
        </p:nvSpPr>
        <p:spPr bwMode="auto">
          <a:xfrm>
            <a:off x="250825" y="1052513"/>
            <a:ext cx="8569325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ja-JP" altLang="en-US" sz="2000" b="1" dirty="0">
                <a:solidFill>
                  <a:srgbClr val="0000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１．ねらい</a:t>
            </a:r>
          </a:p>
          <a:p>
            <a:pPr eaLnBrk="1" hangingPunct="1">
              <a:spcBef>
                <a:spcPct val="0"/>
              </a:spcBef>
              <a:spcAft>
                <a:spcPts val="300"/>
              </a:spcAft>
              <a:buFontTx/>
              <a:buNone/>
            </a:pPr>
            <a:r>
              <a:rPr lang="ja-JP" altLang="en-US" sz="1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ＱＣサークル活動の基本を学び、他社の方々と討議や意見交換を行いながら、</a:t>
            </a:r>
          </a:p>
          <a:p>
            <a:pPr eaLnBrk="1" hangingPunct="1">
              <a:spcBef>
                <a:spcPct val="0"/>
              </a:spcBef>
              <a:spcAft>
                <a:spcPts val="300"/>
              </a:spcAft>
              <a:buFontTx/>
              <a:buNone/>
            </a:pPr>
            <a:r>
              <a:rPr lang="ja-JP" altLang="en-US" sz="1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</a:t>
            </a:r>
            <a:r>
              <a:rPr lang="ja-JP" altLang="en-US" sz="16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自職場問題の解決策やそれにつながる情報･ヒントを見出して持ち帰る。</a:t>
            </a:r>
          </a:p>
        </p:txBody>
      </p:sp>
      <p:sp>
        <p:nvSpPr>
          <p:cNvPr id="7173" name="テキスト ボックス 6"/>
          <p:cNvSpPr txBox="1">
            <a:spLocks noChangeArrowheads="1"/>
          </p:cNvSpPr>
          <p:nvPr/>
        </p:nvSpPr>
        <p:spPr bwMode="auto">
          <a:xfrm>
            <a:off x="258763" y="4868863"/>
            <a:ext cx="8561387" cy="156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ja-JP" altLang="en-US" sz="2000" b="1" dirty="0">
                <a:solidFill>
                  <a:srgbClr val="0000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４．グループ意思決定の際の注意事項</a:t>
            </a:r>
          </a:p>
          <a:p>
            <a:pPr eaLnBrk="1" hangingPunct="1">
              <a:spcBef>
                <a:spcPct val="0"/>
              </a:spcBef>
              <a:spcAft>
                <a:spcPts val="300"/>
              </a:spcAft>
              <a:buFontTx/>
              <a:buNone/>
            </a:pPr>
            <a:r>
              <a:rPr lang="ja-JP" altLang="en-US" sz="1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① グループとして充分議論を尽し、全員一致で結論･方向づけを行う。</a:t>
            </a:r>
          </a:p>
          <a:p>
            <a:pPr eaLnBrk="1" hangingPunct="1">
              <a:spcBef>
                <a:spcPct val="0"/>
              </a:spcBef>
              <a:spcAft>
                <a:spcPts val="300"/>
              </a:spcAft>
              <a:buFontTx/>
              <a:buNone/>
            </a:pPr>
            <a:r>
              <a:rPr lang="ja-JP" altLang="en-US" sz="1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② 結論･方向づけの</a:t>
            </a:r>
            <a:r>
              <a:rPr lang="ja-JP" altLang="en-US" sz="16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コンセンサンスを得る。</a:t>
            </a:r>
          </a:p>
          <a:p>
            <a:pPr eaLnBrk="1" hangingPunct="1">
              <a:spcBef>
                <a:spcPct val="0"/>
              </a:spcBef>
              <a:spcAft>
                <a:spcPts val="300"/>
              </a:spcAft>
              <a:buFontTx/>
              <a:buNone/>
            </a:pPr>
            <a:r>
              <a:rPr lang="ja-JP" altLang="en-US" sz="1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④ 少数意見は、気づきの観点から大切に議論する。</a:t>
            </a:r>
          </a:p>
          <a:p>
            <a:pPr eaLnBrk="1" hangingPunct="1">
              <a:spcBef>
                <a:spcPct val="0"/>
              </a:spcBef>
              <a:spcAft>
                <a:spcPts val="300"/>
              </a:spcAft>
              <a:buFontTx/>
              <a:buNone/>
            </a:pPr>
            <a:r>
              <a:rPr lang="ja-JP" altLang="en-US" sz="1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⑤ 各個人の考え方、実情を十分に理解、学ぶ事に心掛ける。</a:t>
            </a:r>
          </a:p>
        </p:txBody>
      </p:sp>
      <p:sp>
        <p:nvSpPr>
          <p:cNvPr id="7174" name="テキスト ボックス 7"/>
          <p:cNvSpPr txBox="1">
            <a:spLocks noChangeArrowheads="1"/>
          </p:cNvSpPr>
          <p:nvPr/>
        </p:nvSpPr>
        <p:spPr bwMode="auto">
          <a:xfrm>
            <a:off x="250825" y="2935288"/>
            <a:ext cx="856932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ja-JP" altLang="en-US" sz="2000" b="1" dirty="0">
                <a:solidFill>
                  <a:srgbClr val="0000CC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３．心構え</a:t>
            </a:r>
          </a:p>
          <a:p>
            <a:pPr eaLnBrk="1" hangingPunct="1">
              <a:spcBef>
                <a:spcPct val="0"/>
              </a:spcBef>
              <a:spcAft>
                <a:spcPts val="300"/>
              </a:spcAft>
              <a:buFontTx/>
              <a:buNone/>
            </a:pPr>
            <a:r>
              <a:rPr lang="ja-JP" altLang="en-US" sz="1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研修中は</a:t>
            </a:r>
            <a:r>
              <a:rPr lang="ja-JP" altLang="en-US" sz="16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前向きに考え、「自ら進んで職場に持って帰れるものを見つけよう！」</a:t>
            </a:r>
          </a:p>
          <a:p>
            <a:pPr eaLnBrk="1" hangingPunct="1">
              <a:spcBef>
                <a:spcPct val="0"/>
              </a:spcBef>
              <a:spcAft>
                <a:spcPts val="300"/>
              </a:spcAft>
              <a:buFontTx/>
              <a:buNone/>
            </a:pPr>
            <a:r>
              <a:rPr lang="ja-JP" altLang="en-US" sz="1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① 進んで「新しい行動」を試してみる。</a:t>
            </a:r>
          </a:p>
          <a:p>
            <a:pPr eaLnBrk="1" hangingPunct="1">
              <a:spcBef>
                <a:spcPct val="0"/>
              </a:spcBef>
              <a:spcAft>
                <a:spcPts val="300"/>
              </a:spcAft>
              <a:buFontTx/>
              <a:buNone/>
            </a:pPr>
            <a:r>
              <a:rPr lang="ja-JP" altLang="en-US" sz="1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② 「開放的なコミュニケーション」を心掛ける。</a:t>
            </a:r>
          </a:p>
          <a:p>
            <a:pPr eaLnBrk="1" hangingPunct="1">
              <a:spcBef>
                <a:spcPct val="0"/>
              </a:spcBef>
              <a:spcAft>
                <a:spcPts val="300"/>
              </a:spcAft>
              <a:buFontTx/>
              <a:buNone/>
            </a:pPr>
            <a:r>
              <a:rPr lang="ja-JP" altLang="en-US" sz="1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③ 「気づいた事」を討議に生かす。</a:t>
            </a:r>
          </a:p>
          <a:p>
            <a:pPr eaLnBrk="1" hangingPunct="1">
              <a:spcBef>
                <a:spcPct val="0"/>
              </a:spcBef>
              <a:spcAft>
                <a:spcPts val="300"/>
              </a:spcAft>
              <a:buFontTx/>
              <a:buNone/>
            </a:pPr>
            <a:r>
              <a:rPr lang="ja-JP" altLang="en-US" sz="1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④ せっかちな「価値判断」を控える。</a:t>
            </a:r>
          </a:p>
        </p:txBody>
      </p:sp>
      <p:grpSp>
        <p:nvGrpSpPr>
          <p:cNvPr id="7175" name="Group 11"/>
          <p:cNvGrpSpPr>
            <a:grpSpLocks/>
          </p:cNvGrpSpPr>
          <p:nvPr/>
        </p:nvGrpSpPr>
        <p:grpSpPr bwMode="auto">
          <a:xfrm>
            <a:off x="512763" y="188913"/>
            <a:ext cx="738187" cy="755650"/>
            <a:chOff x="0" y="0"/>
            <a:chExt cx="1474" cy="1430"/>
          </a:xfrm>
        </p:grpSpPr>
        <p:sp>
          <p:nvSpPr>
            <p:cNvPr id="10" name="Oval 12"/>
            <p:cNvSpPr>
              <a:spLocks noChangeArrowheads="1"/>
            </p:cNvSpPr>
            <p:nvPr/>
          </p:nvSpPr>
          <p:spPr bwMode="auto">
            <a:xfrm>
              <a:off x="0" y="0"/>
              <a:ext cx="1201" cy="1211"/>
            </a:xfrm>
            <a:prstGeom prst="ellipse">
              <a:avLst/>
            </a:prstGeom>
            <a:solidFill>
              <a:srgbClr val="FFFFFF"/>
            </a:solidFill>
            <a:ln w="2286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eaLnBrk="1" hangingPunct="1">
                <a:defRPr sz="1000"/>
              </a:pPr>
              <a:endParaRPr lang="ja-JP" altLang="en-US" sz="105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Times New Roman"/>
              </a:endParaRPr>
            </a:p>
            <a:p>
              <a:pPr eaLnBrk="1" hangingPunct="1">
                <a:defRPr sz="1000"/>
              </a:pPr>
              <a:endParaRPr lang="ja-JP" altLang="en-US" sz="105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Times New Roman"/>
              </a:endParaRPr>
            </a:p>
          </p:txBody>
        </p:sp>
        <p:sp>
          <p:nvSpPr>
            <p:cNvPr id="11" name="AutoShape 13"/>
            <p:cNvSpPr>
              <a:spLocks noChangeArrowheads="1"/>
            </p:cNvSpPr>
            <p:nvPr/>
          </p:nvSpPr>
          <p:spPr bwMode="auto">
            <a:xfrm>
              <a:off x="850" y="802"/>
              <a:ext cx="624" cy="628"/>
            </a:xfrm>
            <a:prstGeom prst="rtTriangle">
              <a:avLst/>
            </a:prstGeom>
            <a:solidFill>
              <a:srgbClr val="FF0000"/>
            </a:solidFill>
            <a:ln w="3810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eaLnBrk="1" hangingPunct="1">
                <a:lnSpc>
                  <a:spcPts val="1100"/>
                </a:lnSpc>
                <a:defRPr sz="1000"/>
              </a:pPr>
              <a:endParaRPr lang="ja-JP" altLang="en-US" sz="105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Times New Roman"/>
              </a:endParaRPr>
            </a:p>
            <a:p>
              <a:pPr eaLnBrk="1" hangingPunct="1">
                <a:lnSpc>
                  <a:spcPts val="1100"/>
                </a:lnSpc>
                <a:defRPr sz="1000"/>
              </a:pPr>
              <a:endParaRPr lang="ja-JP" altLang="en-US" sz="105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Times New Roman"/>
              </a:endParaRP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9"/>
          <p:cNvSpPr txBox="1">
            <a:spLocks noChangeArrowheads="1"/>
          </p:cNvSpPr>
          <p:nvPr/>
        </p:nvSpPr>
        <p:spPr bwMode="auto">
          <a:xfrm>
            <a:off x="250825" y="115888"/>
            <a:ext cx="59753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（１）Ｂコース スケジュール（全体）</a:t>
            </a:r>
          </a:p>
        </p:txBody>
      </p:sp>
      <p:sp>
        <p:nvSpPr>
          <p:cNvPr id="8195" name="Rectangle 10"/>
          <p:cNvSpPr>
            <a:spLocks noChangeArrowheads="1"/>
          </p:cNvSpPr>
          <p:nvPr/>
        </p:nvSpPr>
        <p:spPr bwMode="auto">
          <a:xfrm>
            <a:off x="323850" y="981075"/>
            <a:ext cx="4248150" cy="576029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sz="2400"/>
          </a:p>
        </p:txBody>
      </p:sp>
      <p:sp>
        <p:nvSpPr>
          <p:cNvPr id="8196" name="Rectangle 11"/>
          <p:cNvSpPr>
            <a:spLocks noChangeArrowheads="1"/>
          </p:cNvSpPr>
          <p:nvPr/>
        </p:nvSpPr>
        <p:spPr bwMode="auto">
          <a:xfrm>
            <a:off x="4645025" y="981076"/>
            <a:ext cx="4248150" cy="28813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sz="2400"/>
          </a:p>
        </p:txBody>
      </p:sp>
      <p:sp>
        <p:nvSpPr>
          <p:cNvPr id="8197" name="Line 13"/>
          <p:cNvSpPr>
            <a:spLocks noChangeShapeType="1"/>
          </p:cNvSpPr>
          <p:nvPr/>
        </p:nvSpPr>
        <p:spPr bwMode="auto">
          <a:xfrm>
            <a:off x="323850" y="1341438"/>
            <a:ext cx="42481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8198" name="Line 14"/>
          <p:cNvSpPr>
            <a:spLocks noChangeShapeType="1"/>
          </p:cNvSpPr>
          <p:nvPr/>
        </p:nvSpPr>
        <p:spPr bwMode="auto">
          <a:xfrm>
            <a:off x="4645025" y="1341438"/>
            <a:ext cx="42481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8199" name="Line 15"/>
          <p:cNvSpPr>
            <a:spLocks noChangeShapeType="1"/>
          </p:cNvSpPr>
          <p:nvPr/>
        </p:nvSpPr>
        <p:spPr bwMode="auto">
          <a:xfrm>
            <a:off x="323850" y="1701800"/>
            <a:ext cx="42481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8200" name="Line 16"/>
          <p:cNvSpPr>
            <a:spLocks noChangeShapeType="1"/>
          </p:cNvSpPr>
          <p:nvPr/>
        </p:nvSpPr>
        <p:spPr bwMode="auto">
          <a:xfrm>
            <a:off x="323850" y="2062163"/>
            <a:ext cx="42481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8201" name="Line 17"/>
          <p:cNvSpPr>
            <a:spLocks noChangeShapeType="1"/>
          </p:cNvSpPr>
          <p:nvPr/>
        </p:nvSpPr>
        <p:spPr bwMode="auto">
          <a:xfrm>
            <a:off x="323850" y="2420938"/>
            <a:ext cx="42481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8202" name="Line 18"/>
          <p:cNvSpPr>
            <a:spLocks noChangeShapeType="1"/>
          </p:cNvSpPr>
          <p:nvPr/>
        </p:nvSpPr>
        <p:spPr bwMode="auto">
          <a:xfrm>
            <a:off x="323850" y="2781300"/>
            <a:ext cx="42481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8203" name="Line 19"/>
          <p:cNvSpPr>
            <a:spLocks noChangeShapeType="1"/>
          </p:cNvSpPr>
          <p:nvPr/>
        </p:nvSpPr>
        <p:spPr bwMode="auto">
          <a:xfrm>
            <a:off x="323850" y="3141663"/>
            <a:ext cx="42481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8204" name="Line 20"/>
          <p:cNvSpPr>
            <a:spLocks noChangeShapeType="1"/>
          </p:cNvSpPr>
          <p:nvPr/>
        </p:nvSpPr>
        <p:spPr bwMode="auto">
          <a:xfrm>
            <a:off x="323850" y="3502025"/>
            <a:ext cx="42481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8205" name="Line 21"/>
          <p:cNvSpPr>
            <a:spLocks noChangeShapeType="1"/>
          </p:cNvSpPr>
          <p:nvPr/>
        </p:nvSpPr>
        <p:spPr bwMode="auto">
          <a:xfrm>
            <a:off x="323850" y="3862388"/>
            <a:ext cx="42481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8206" name="Line 22"/>
          <p:cNvSpPr>
            <a:spLocks noChangeShapeType="1"/>
          </p:cNvSpPr>
          <p:nvPr/>
        </p:nvSpPr>
        <p:spPr bwMode="auto">
          <a:xfrm>
            <a:off x="323850" y="4404221"/>
            <a:ext cx="42481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8208" name="Line 24"/>
          <p:cNvSpPr>
            <a:spLocks noChangeShapeType="1"/>
          </p:cNvSpPr>
          <p:nvPr/>
        </p:nvSpPr>
        <p:spPr bwMode="auto">
          <a:xfrm>
            <a:off x="323850" y="4725144"/>
            <a:ext cx="42481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8209" name="Line 25"/>
          <p:cNvSpPr>
            <a:spLocks noChangeShapeType="1"/>
          </p:cNvSpPr>
          <p:nvPr/>
        </p:nvSpPr>
        <p:spPr bwMode="auto">
          <a:xfrm>
            <a:off x="323850" y="5085184"/>
            <a:ext cx="42481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8211" name="Line 29"/>
          <p:cNvSpPr>
            <a:spLocks noChangeShapeType="1"/>
          </p:cNvSpPr>
          <p:nvPr/>
        </p:nvSpPr>
        <p:spPr bwMode="auto">
          <a:xfrm>
            <a:off x="1692275" y="981074"/>
            <a:ext cx="0" cy="5760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8213" name="Text Box 32"/>
          <p:cNvSpPr txBox="1">
            <a:spLocks noChangeArrowheads="1"/>
          </p:cNvSpPr>
          <p:nvPr/>
        </p:nvSpPr>
        <p:spPr bwMode="auto">
          <a:xfrm>
            <a:off x="1763713" y="1414463"/>
            <a:ext cx="2376487" cy="55122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18000"/>
              </a:spcBef>
              <a:buFontTx/>
              <a:buNone/>
            </a:pPr>
            <a:r>
              <a:rPr lang="ja-JP" altLang="en-US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開会挨拶</a:t>
            </a:r>
          </a:p>
          <a:p>
            <a:pPr eaLnBrk="1" hangingPunct="1">
              <a:spcBef>
                <a:spcPct val="18000"/>
              </a:spcBef>
              <a:buFontTx/>
              <a:buNone/>
            </a:pPr>
            <a:endParaRPr lang="ja-JP" altLang="en-US" sz="1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18000"/>
              </a:spcBef>
              <a:buFontTx/>
              <a:buNone/>
            </a:pPr>
            <a:r>
              <a:rPr lang="ja-JP" altLang="en-US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オリエンテーション</a:t>
            </a:r>
          </a:p>
          <a:p>
            <a:pPr eaLnBrk="1" hangingPunct="1">
              <a:spcBef>
                <a:spcPct val="18000"/>
              </a:spcBef>
              <a:buFontTx/>
              <a:buNone/>
            </a:pPr>
            <a:endParaRPr lang="en-US" altLang="ja-JP" sz="1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18000"/>
              </a:spcBef>
              <a:buFontTx/>
              <a:buNone/>
            </a:pPr>
            <a:r>
              <a:rPr lang="ja-JP" altLang="en-US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招待事例発表</a:t>
            </a:r>
          </a:p>
          <a:p>
            <a:pPr eaLnBrk="1" hangingPunct="1">
              <a:spcBef>
                <a:spcPct val="18000"/>
              </a:spcBef>
              <a:buFontTx/>
              <a:buNone/>
            </a:pPr>
            <a:endParaRPr lang="en-US" altLang="ja-JP" sz="1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18000"/>
              </a:spcBef>
              <a:buFontTx/>
              <a:buNone/>
            </a:pPr>
            <a:r>
              <a:rPr lang="ja-JP" altLang="en-US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休憩</a:t>
            </a:r>
          </a:p>
          <a:p>
            <a:pPr eaLnBrk="1" hangingPunct="1">
              <a:spcBef>
                <a:spcPct val="18000"/>
              </a:spcBef>
              <a:buFontTx/>
              <a:buNone/>
            </a:pPr>
            <a:endParaRPr lang="en-US" altLang="ja-JP" sz="1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18000"/>
              </a:spcBef>
              <a:buFontTx/>
              <a:buNone/>
            </a:pPr>
            <a:r>
              <a:rPr lang="ja-JP" altLang="en-US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講話</a:t>
            </a:r>
          </a:p>
          <a:p>
            <a:pPr eaLnBrk="1" hangingPunct="1">
              <a:spcBef>
                <a:spcPct val="18000"/>
              </a:spcBef>
              <a:buFontTx/>
              <a:buNone/>
            </a:pPr>
            <a:endParaRPr lang="en-US" altLang="ja-JP" sz="1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18000"/>
              </a:spcBef>
              <a:buFontTx/>
              <a:buNone/>
            </a:pPr>
            <a:r>
              <a:rPr lang="ja-JP" altLang="en-US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移動</a:t>
            </a:r>
          </a:p>
          <a:p>
            <a:pPr eaLnBrk="1" hangingPunct="1">
              <a:spcBef>
                <a:spcPct val="18000"/>
              </a:spcBef>
              <a:buFontTx/>
              <a:buNone/>
            </a:pPr>
            <a:endParaRPr lang="en-US" altLang="ja-JP" sz="1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18000"/>
              </a:spcBef>
              <a:buFontTx/>
              <a:buNone/>
            </a:pPr>
            <a:r>
              <a:rPr lang="ja-JP" altLang="en-US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進め方の説明</a:t>
            </a:r>
          </a:p>
          <a:p>
            <a:pPr eaLnBrk="1" hangingPunct="1">
              <a:spcBef>
                <a:spcPct val="18000"/>
              </a:spcBef>
              <a:buFontTx/>
              <a:buNone/>
            </a:pPr>
            <a:endParaRPr lang="en-US" altLang="ja-JP" sz="1000" dirty="0">
              <a:solidFill>
                <a:srgbClr val="FF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18000"/>
              </a:spcBef>
              <a:buNone/>
            </a:pPr>
            <a:r>
              <a:rPr lang="ja-JP" altLang="en-US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自己紹介とウォーミングアップ</a:t>
            </a:r>
            <a:endParaRPr lang="en-US" altLang="ja-JP" sz="1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18000"/>
              </a:spcBef>
              <a:buNone/>
            </a:pPr>
            <a:r>
              <a:rPr lang="ja-JP" altLang="en-US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グループの旗づくり</a:t>
            </a:r>
          </a:p>
          <a:p>
            <a:pPr eaLnBrk="1" hangingPunct="1">
              <a:spcBef>
                <a:spcPct val="18000"/>
              </a:spcBef>
              <a:buFontTx/>
              <a:buNone/>
            </a:pPr>
            <a:endParaRPr lang="en-US" altLang="ja-JP" sz="1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18000"/>
              </a:spcBef>
              <a:buNone/>
            </a:pPr>
            <a:r>
              <a:rPr lang="ja-JP" altLang="en-US" sz="1000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昼食・休憩</a:t>
            </a:r>
          </a:p>
          <a:p>
            <a:pPr eaLnBrk="1" hangingPunct="1">
              <a:spcBef>
                <a:spcPct val="18000"/>
              </a:spcBef>
              <a:buFontTx/>
              <a:buNone/>
            </a:pPr>
            <a:endParaRPr lang="en-US" altLang="ja-JP" sz="1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18000"/>
              </a:spcBef>
              <a:buFontTx/>
              <a:buNone/>
            </a:pPr>
            <a:r>
              <a:rPr lang="ja-JP" altLang="en-US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グループの旗づくり</a:t>
            </a:r>
          </a:p>
          <a:p>
            <a:pPr eaLnBrk="1" hangingPunct="1">
              <a:spcBef>
                <a:spcPct val="18000"/>
              </a:spcBef>
              <a:buFontTx/>
              <a:buNone/>
            </a:pPr>
            <a:endParaRPr lang="en-US" altLang="ja-JP" sz="1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18000"/>
              </a:spcBef>
              <a:buFontTx/>
              <a:buNone/>
            </a:pPr>
            <a:r>
              <a:rPr lang="ja-JP" altLang="en-US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ＱＣ手法の解説</a:t>
            </a:r>
            <a:endParaRPr lang="en-US" altLang="ja-JP" sz="1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18000"/>
              </a:spcBef>
              <a:buFontTx/>
              <a:buNone/>
            </a:pPr>
            <a:endParaRPr lang="en-US" altLang="ja-JP" sz="1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18000"/>
              </a:spcBef>
              <a:buFontTx/>
              <a:buNone/>
            </a:pPr>
            <a:endParaRPr lang="ja-JP" altLang="en-US" sz="1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18000"/>
              </a:spcBef>
              <a:buFontTx/>
              <a:buNone/>
            </a:pPr>
            <a:endParaRPr lang="ja-JP" altLang="en-US" sz="1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18000"/>
              </a:spcBef>
              <a:buFontTx/>
              <a:buNone/>
            </a:pPr>
            <a:endParaRPr lang="en-US" altLang="ja-JP" sz="1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18000"/>
              </a:spcBef>
              <a:buFontTx/>
              <a:buNone/>
            </a:pPr>
            <a:endParaRPr lang="en-US" altLang="ja-JP" sz="1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18000"/>
              </a:spcBef>
              <a:buFontTx/>
              <a:buNone/>
            </a:pPr>
            <a:endParaRPr lang="ja-JP" altLang="en-US" sz="1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18000"/>
              </a:spcBef>
              <a:buFontTx/>
              <a:buNone/>
            </a:pPr>
            <a:r>
              <a:rPr lang="ja-JP" altLang="en-US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情報交換会（交流の時間）</a:t>
            </a:r>
          </a:p>
          <a:p>
            <a:pPr eaLnBrk="1" hangingPunct="1">
              <a:spcBef>
                <a:spcPct val="18000"/>
              </a:spcBef>
              <a:buFontTx/>
              <a:buNone/>
            </a:pPr>
            <a:endParaRPr lang="ja-JP" altLang="en-US" sz="1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8214" name="Text Box 33"/>
          <p:cNvSpPr txBox="1">
            <a:spLocks noChangeArrowheads="1"/>
          </p:cNvSpPr>
          <p:nvPr/>
        </p:nvSpPr>
        <p:spPr bwMode="auto">
          <a:xfrm>
            <a:off x="4643438" y="1401763"/>
            <a:ext cx="1368425" cy="24252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18000"/>
              </a:spcBef>
              <a:buFontTx/>
              <a:buNone/>
            </a:pPr>
            <a:r>
              <a:rPr lang="en-US" altLang="ja-JP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9:00 </a:t>
            </a:r>
            <a:r>
              <a:rPr lang="ja-JP" altLang="en-US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～ </a:t>
            </a:r>
            <a:r>
              <a:rPr lang="en-US" altLang="ja-JP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9:05</a:t>
            </a:r>
          </a:p>
          <a:p>
            <a:pPr algn="ctr" eaLnBrk="1" hangingPunct="1">
              <a:spcBef>
                <a:spcPct val="18000"/>
              </a:spcBef>
              <a:buFontTx/>
              <a:buNone/>
            </a:pPr>
            <a:endParaRPr lang="en-US" altLang="ja-JP" sz="1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ctr" eaLnBrk="1" hangingPunct="1">
              <a:spcBef>
                <a:spcPct val="18000"/>
              </a:spcBef>
              <a:buFontTx/>
              <a:buNone/>
            </a:pPr>
            <a:r>
              <a:rPr lang="en-US" altLang="ja-JP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9:05 </a:t>
            </a:r>
            <a:r>
              <a:rPr lang="ja-JP" altLang="en-US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～ </a:t>
            </a:r>
            <a:r>
              <a:rPr lang="en-US" altLang="ja-JP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11:45</a:t>
            </a:r>
          </a:p>
          <a:p>
            <a:pPr algn="ctr" eaLnBrk="1" hangingPunct="1">
              <a:spcBef>
                <a:spcPct val="18000"/>
              </a:spcBef>
              <a:buFontTx/>
              <a:buNone/>
            </a:pPr>
            <a:endParaRPr lang="en-US" altLang="ja-JP" sz="1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ctr" eaLnBrk="1" hangingPunct="1">
              <a:spcBef>
                <a:spcPct val="18000"/>
              </a:spcBef>
              <a:buFontTx/>
              <a:buNone/>
            </a:pPr>
            <a:r>
              <a:rPr lang="en-US" altLang="ja-JP" sz="1000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11:45 </a:t>
            </a:r>
            <a:r>
              <a:rPr lang="ja-JP" altLang="en-US" sz="1000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～</a:t>
            </a:r>
            <a:r>
              <a:rPr lang="en-US" altLang="ja-JP" sz="1000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12:45</a:t>
            </a:r>
          </a:p>
          <a:p>
            <a:pPr algn="ctr" eaLnBrk="1" hangingPunct="1">
              <a:spcBef>
                <a:spcPct val="18000"/>
              </a:spcBef>
              <a:buFontTx/>
              <a:buNone/>
            </a:pPr>
            <a:endParaRPr lang="en-US" altLang="ja-JP" sz="1000" dirty="0">
              <a:solidFill>
                <a:srgbClr val="0000F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ctr" eaLnBrk="1" hangingPunct="1">
              <a:spcBef>
                <a:spcPct val="18000"/>
              </a:spcBef>
              <a:buNone/>
            </a:pPr>
            <a:r>
              <a:rPr lang="en-US" altLang="ja-JP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12:45 </a:t>
            </a:r>
            <a:r>
              <a:rPr lang="ja-JP" altLang="en-US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～</a:t>
            </a:r>
            <a:r>
              <a:rPr lang="en-US" altLang="ja-JP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14:20</a:t>
            </a:r>
          </a:p>
          <a:p>
            <a:pPr algn="ctr" eaLnBrk="1" hangingPunct="1">
              <a:spcBef>
                <a:spcPct val="18000"/>
              </a:spcBef>
              <a:buFontTx/>
              <a:buNone/>
            </a:pPr>
            <a:endParaRPr lang="en-US" altLang="ja-JP" sz="1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ctr" eaLnBrk="1" hangingPunct="1">
              <a:spcBef>
                <a:spcPct val="18000"/>
              </a:spcBef>
              <a:buFontTx/>
              <a:buNone/>
            </a:pPr>
            <a:r>
              <a:rPr lang="en-US" altLang="ja-JP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14:20 </a:t>
            </a:r>
            <a:r>
              <a:rPr lang="ja-JP" altLang="en-US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～</a:t>
            </a:r>
            <a:r>
              <a:rPr lang="en-US" altLang="ja-JP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15:30</a:t>
            </a:r>
          </a:p>
          <a:p>
            <a:pPr algn="ctr" eaLnBrk="1" hangingPunct="1">
              <a:spcBef>
                <a:spcPct val="18000"/>
              </a:spcBef>
              <a:buFontTx/>
              <a:buNone/>
            </a:pPr>
            <a:endParaRPr lang="en-US" altLang="ja-JP" sz="1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ctr" eaLnBrk="1" hangingPunct="1">
              <a:spcBef>
                <a:spcPct val="18000"/>
              </a:spcBef>
              <a:buFontTx/>
              <a:buNone/>
            </a:pPr>
            <a:r>
              <a:rPr lang="en-US" altLang="ja-JP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15:30 </a:t>
            </a:r>
            <a:r>
              <a:rPr lang="ja-JP" altLang="en-US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～</a:t>
            </a:r>
            <a:r>
              <a:rPr lang="en-US" altLang="ja-JP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16:30</a:t>
            </a:r>
          </a:p>
          <a:p>
            <a:pPr algn="ctr" eaLnBrk="1" hangingPunct="1">
              <a:spcBef>
                <a:spcPct val="18000"/>
              </a:spcBef>
              <a:buFontTx/>
              <a:buNone/>
            </a:pPr>
            <a:endParaRPr lang="en-US" altLang="ja-JP" sz="1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ctr" eaLnBrk="1" hangingPunct="1">
              <a:spcBef>
                <a:spcPct val="18000"/>
              </a:spcBef>
              <a:buFontTx/>
              <a:buNone/>
            </a:pPr>
            <a:r>
              <a:rPr lang="en-US" altLang="ja-JP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16:30 </a:t>
            </a:r>
            <a:r>
              <a:rPr lang="ja-JP" altLang="en-US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～</a:t>
            </a:r>
            <a:r>
              <a:rPr lang="en-US" altLang="ja-JP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16:35</a:t>
            </a:r>
          </a:p>
        </p:txBody>
      </p:sp>
      <p:sp>
        <p:nvSpPr>
          <p:cNvPr id="8215" name="Line 34"/>
          <p:cNvSpPr>
            <a:spLocks noChangeShapeType="1"/>
          </p:cNvSpPr>
          <p:nvPr/>
        </p:nvSpPr>
        <p:spPr bwMode="auto">
          <a:xfrm flipH="1">
            <a:off x="6011863" y="981075"/>
            <a:ext cx="1587" cy="2880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8217" name="Line 36"/>
          <p:cNvSpPr>
            <a:spLocks noChangeShapeType="1"/>
          </p:cNvSpPr>
          <p:nvPr/>
        </p:nvSpPr>
        <p:spPr bwMode="auto">
          <a:xfrm>
            <a:off x="4645025" y="1701800"/>
            <a:ext cx="42481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8218" name="Line 37"/>
          <p:cNvSpPr>
            <a:spLocks noChangeShapeType="1"/>
          </p:cNvSpPr>
          <p:nvPr/>
        </p:nvSpPr>
        <p:spPr bwMode="auto">
          <a:xfrm>
            <a:off x="4645025" y="2062163"/>
            <a:ext cx="42481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8219" name="Line 38"/>
          <p:cNvSpPr>
            <a:spLocks noChangeShapeType="1"/>
          </p:cNvSpPr>
          <p:nvPr/>
        </p:nvSpPr>
        <p:spPr bwMode="auto">
          <a:xfrm>
            <a:off x="4645025" y="2422525"/>
            <a:ext cx="42481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8220" name="Line 39"/>
          <p:cNvSpPr>
            <a:spLocks noChangeShapeType="1"/>
          </p:cNvSpPr>
          <p:nvPr/>
        </p:nvSpPr>
        <p:spPr bwMode="auto">
          <a:xfrm>
            <a:off x="4645025" y="2781300"/>
            <a:ext cx="42481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8221" name="Line 40"/>
          <p:cNvSpPr>
            <a:spLocks noChangeShapeType="1"/>
          </p:cNvSpPr>
          <p:nvPr/>
        </p:nvSpPr>
        <p:spPr bwMode="auto">
          <a:xfrm>
            <a:off x="4645025" y="3141663"/>
            <a:ext cx="42481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8222" name="Line 41"/>
          <p:cNvSpPr>
            <a:spLocks noChangeShapeType="1"/>
          </p:cNvSpPr>
          <p:nvPr/>
        </p:nvSpPr>
        <p:spPr bwMode="auto">
          <a:xfrm>
            <a:off x="4645025" y="3502025"/>
            <a:ext cx="42481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8227" name="Text Box 51"/>
          <p:cNvSpPr txBox="1">
            <a:spLocks noChangeArrowheads="1"/>
          </p:cNvSpPr>
          <p:nvPr/>
        </p:nvSpPr>
        <p:spPr bwMode="auto">
          <a:xfrm>
            <a:off x="6084888" y="1403350"/>
            <a:ext cx="2376487" cy="24252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18000"/>
              </a:spcBef>
              <a:buFontTx/>
              <a:buNone/>
            </a:pPr>
            <a:r>
              <a:rPr lang="ja-JP" altLang="en-US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連絡事項</a:t>
            </a:r>
          </a:p>
          <a:p>
            <a:pPr eaLnBrk="1" hangingPunct="1">
              <a:spcBef>
                <a:spcPct val="18000"/>
              </a:spcBef>
              <a:buFontTx/>
              <a:buNone/>
            </a:pPr>
            <a:endParaRPr lang="en-US" altLang="ja-JP" sz="1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18000"/>
              </a:spcBef>
              <a:buFontTx/>
              <a:buNone/>
            </a:pPr>
            <a:r>
              <a:rPr lang="ja-JP" altLang="en-US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体験学習（昨日からのつづき）</a:t>
            </a:r>
            <a:endParaRPr lang="en-US" altLang="ja-JP" sz="1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18000"/>
              </a:spcBef>
              <a:buFontTx/>
              <a:buNone/>
            </a:pPr>
            <a:endParaRPr lang="en-US" altLang="ja-JP" sz="1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18000"/>
              </a:spcBef>
              <a:buFontTx/>
              <a:buNone/>
            </a:pPr>
            <a:r>
              <a:rPr lang="ja-JP" altLang="en-US" sz="1000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昼食</a:t>
            </a:r>
            <a:r>
              <a:rPr lang="en-US" altLang="ja-JP" sz="1000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･</a:t>
            </a:r>
            <a:r>
              <a:rPr lang="ja-JP" altLang="en-US" sz="1000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休憩</a:t>
            </a:r>
            <a:endParaRPr lang="en-US" altLang="ja-JP" sz="1000" dirty="0">
              <a:solidFill>
                <a:srgbClr val="0000F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18000"/>
              </a:spcBef>
              <a:buFontTx/>
              <a:buNone/>
            </a:pPr>
            <a:endParaRPr lang="en-US" altLang="ja-JP" sz="1000" dirty="0">
              <a:solidFill>
                <a:srgbClr val="0000F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18000"/>
              </a:spcBef>
              <a:buFontTx/>
              <a:buNone/>
            </a:pPr>
            <a:r>
              <a:rPr lang="ja-JP" altLang="en-US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体験学習・反省と今後の進め方</a:t>
            </a:r>
          </a:p>
          <a:p>
            <a:pPr eaLnBrk="1" hangingPunct="1">
              <a:spcBef>
                <a:spcPct val="18000"/>
              </a:spcBef>
              <a:buFontTx/>
              <a:buNone/>
            </a:pPr>
            <a:endParaRPr lang="ja-JP" altLang="en-US" sz="1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18000"/>
              </a:spcBef>
              <a:buFontTx/>
              <a:buNone/>
            </a:pPr>
            <a:r>
              <a:rPr lang="ja-JP" altLang="en-US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体験学習結果発表</a:t>
            </a:r>
            <a:r>
              <a:rPr lang="en-US" altLang="ja-JP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･</a:t>
            </a:r>
            <a:r>
              <a:rPr lang="ja-JP" altLang="en-US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講評（休憩含）</a:t>
            </a:r>
            <a:endParaRPr lang="en-US" altLang="ja-JP" sz="1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18000"/>
              </a:spcBef>
              <a:buFontTx/>
              <a:buNone/>
            </a:pPr>
            <a:endParaRPr lang="en-US" altLang="ja-JP" sz="1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18000"/>
              </a:spcBef>
              <a:buFontTx/>
              <a:buNone/>
            </a:pPr>
            <a:r>
              <a:rPr lang="ja-JP" altLang="en-US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なんでも相談会</a:t>
            </a:r>
            <a:r>
              <a:rPr lang="en-US" altLang="ja-JP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･</a:t>
            </a:r>
            <a:r>
              <a:rPr lang="ja-JP" altLang="en-US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アンケート記入</a:t>
            </a:r>
          </a:p>
          <a:p>
            <a:pPr eaLnBrk="1" hangingPunct="1">
              <a:spcBef>
                <a:spcPct val="18000"/>
              </a:spcBef>
              <a:buFontTx/>
              <a:buNone/>
            </a:pPr>
            <a:endParaRPr lang="ja-JP" altLang="en-US" sz="1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18000"/>
              </a:spcBef>
              <a:buFontTx/>
              <a:buNone/>
            </a:pPr>
            <a:r>
              <a:rPr lang="ja-JP" altLang="en-US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閉会挨拶</a:t>
            </a:r>
          </a:p>
        </p:txBody>
      </p:sp>
      <p:sp>
        <p:nvSpPr>
          <p:cNvPr id="8228" name="Text Box 53"/>
          <p:cNvSpPr txBox="1">
            <a:spLocks noChangeArrowheads="1"/>
          </p:cNvSpPr>
          <p:nvPr/>
        </p:nvSpPr>
        <p:spPr bwMode="auto">
          <a:xfrm>
            <a:off x="611188" y="1052513"/>
            <a:ext cx="9350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200">
                <a:ea typeface="HG丸ｺﾞｼｯｸM-PRO" panose="020F0600000000000000" pitchFamily="50" charset="-128"/>
              </a:rPr>
              <a:t>時　間</a:t>
            </a:r>
          </a:p>
        </p:txBody>
      </p:sp>
      <p:sp>
        <p:nvSpPr>
          <p:cNvPr id="8229" name="Text Box 54"/>
          <p:cNvSpPr txBox="1">
            <a:spLocks noChangeArrowheads="1"/>
          </p:cNvSpPr>
          <p:nvPr/>
        </p:nvSpPr>
        <p:spPr bwMode="auto">
          <a:xfrm>
            <a:off x="4862513" y="1052513"/>
            <a:ext cx="9350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200">
                <a:ea typeface="HG丸ｺﾞｼｯｸM-PRO" panose="020F0600000000000000" pitchFamily="50" charset="-128"/>
              </a:rPr>
              <a:t>時　間</a:t>
            </a:r>
          </a:p>
        </p:txBody>
      </p:sp>
      <p:sp>
        <p:nvSpPr>
          <p:cNvPr id="8230" name="Text Box 55"/>
          <p:cNvSpPr txBox="1">
            <a:spLocks noChangeArrowheads="1"/>
          </p:cNvSpPr>
          <p:nvPr/>
        </p:nvSpPr>
        <p:spPr bwMode="auto">
          <a:xfrm>
            <a:off x="1763713" y="1052513"/>
            <a:ext cx="9350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200">
                <a:ea typeface="HG丸ｺﾞｼｯｸM-PRO" panose="020F0600000000000000" pitchFamily="50" charset="-128"/>
              </a:rPr>
              <a:t>内　容</a:t>
            </a:r>
          </a:p>
        </p:txBody>
      </p:sp>
      <p:sp>
        <p:nvSpPr>
          <p:cNvPr id="8231" name="Text Box 56"/>
          <p:cNvSpPr txBox="1">
            <a:spLocks noChangeArrowheads="1"/>
          </p:cNvSpPr>
          <p:nvPr/>
        </p:nvSpPr>
        <p:spPr bwMode="auto">
          <a:xfrm>
            <a:off x="6086475" y="1052513"/>
            <a:ext cx="935038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200">
                <a:ea typeface="HG丸ｺﾞｼｯｸM-PRO" panose="020F0600000000000000" pitchFamily="50" charset="-128"/>
              </a:rPr>
              <a:t>内　容</a:t>
            </a:r>
          </a:p>
        </p:txBody>
      </p:sp>
      <p:sp>
        <p:nvSpPr>
          <p:cNvPr id="8232" name="Text Box 57"/>
          <p:cNvSpPr txBox="1">
            <a:spLocks noChangeArrowheads="1"/>
          </p:cNvSpPr>
          <p:nvPr/>
        </p:nvSpPr>
        <p:spPr bwMode="auto">
          <a:xfrm>
            <a:off x="971550" y="620713"/>
            <a:ext cx="280828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１１月１５日（１日目）</a:t>
            </a:r>
          </a:p>
        </p:txBody>
      </p:sp>
      <p:sp>
        <p:nvSpPr>
          <p:cNvPr id="8233" name="Text Box 58"/>
          <p:cNvSpPr txBox="1">
            <a:spLocks noChangeArrowheads="1"/>
          </p:cNvSpPr>
          <p:nvPr/>
        </p:nvSpPr>
        <p:spPr bwMode="auto">
          <a:xfrm>
            <a:off x="5076825" y="620713"/>
            <a:ext cx="280828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１１月１６日（２日目）</a:t>
            </a:r>
          </a:p>
        </p:txBody>
      </p:sp>
      <p:sp>
        <p:nvSpPr>
          <p:cNvPr id="8234" name="Rectangle 53"/>
          <p:cNvSpPr>
            <a:spLocks noChangeArrowheads="1"/>
          </p:cNvSpPr>
          <p:nvPr/>
        </p:nvSpPr>
        <p:spPr bwMode="auto">
          <a:xfrm>
            <a:off x="323850" y="1341438"/>
            <a:ext cx="4248150" cy="2159000"/>
          </a:xfrm>
          <a:prstGeom prst="rect">
            <a:avLst/>
          </a:prstGeom>
          <a:solidFill>
            <a:srgbClr val="FFFF00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1600">
              <a:ea typeface="HG丸ｺﾞｼｯｸM-PRO" panose="020F0600000000000000" pitchFamily="50" charset="-128"/>
            </a:endParaRPr>
          </a:p>
        </p:txBody>
      </p:sp>
      <p:grpSp>
        <p:nvGrpSpPr>
          <p:cNvPr id="8235" name="Group 56"/>
          <p:cNvGrpSpPr>
            <a:grpSpLocks/>
          </p:cNvGrpSpPr>
          <p:nvPr/>
        </p:nvGrpSpPr>
        <p:grpSpPr bwMode="auto">
          <a:xfrm>
            <a:off x="3851275" y="2133600"/>
            <a:ext cx="576263" cy="503238"/>
            <a:chOff x="5239" y="119"/>
            <a:chExt cx="363" cy="317"/>
          </a:xfrm>
        </p:grpSpPr>
        <p:sp>
          <p:nvSpPr>
            <p:cNvPr id="8237" name="Text Box 54"/>
            <p:cNvSpPr txBox="1">
              <a:spLocks noChangeArrowheads="1"/>
            </p:cNvSpPr>
            <p:nvPr/>
          </p:nvSpPr>
          <p:spPr bwMode="auto">
            <a:xfrm>
              <a:off x="5239" y="119"/>
              <a:ext cx="36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2400">
                  <a:solidFill>
                    <a:srgbClr val="FF0000"/>
                  </a:solidFill>
                  <a:ea typeface="HGP創英角ﾎﾟｯﾌﾟ体" panose="040B0A00000000000000" pitchFamily="50" charset="-128"/>
                </a:rPr>
                <a:t>済</a:t>
              </a:r>
            </a:p>
          </p:txBody>
        </p:sp>
        <p:sp>
          <p:nvSpPr>
            <p:cNvPr id="8238" name="Oval 55"/>
            <p:cNvSpPr>
              <a:spLocks noChangeArrowheads="1"/>
            </p:cNvSpPr>
            <p:nvPr/>
          </p:nvSpPr>
          <p:spPr bwMode="auto">
            <a:xfrm>
              <a:off x="5239" y="119"/>
              <a:ext cx="363" cy="317"/>
            </a:xfrm>
            <a:prstGeom prst="ellipse">
              <a:avLst/>
            </a:prstGeom>
            <a:noFill/>
            <a:ln w="25400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1600">
                <a:ea typeface="HG丸ｺﾞｼｯｸM-PRO" panose="020F0600000000000000" pitchFamily="50" charset="-128"/>
              </a:endParaRPr>
            </a:p>
          </p:txBody>
        </p:sp>
      </p:grpSp>
      <p:sp>
        <p:nvSpPr>
          <p:cNvPr id="8236" name="Text Box 12"/>
          <p:cNvSpPr txBox="1">
            <a:spLocks noChangeArrowheads="1"/>
          </p:cNvSpPr>
          <p:nvPr/>
        </p:nvSpPr>
        <p:spPr bwMode="auto">
          <a:xfrm>
            <a:off x="270830" y="1498941"/>
            <a:ext cx="1368425" cy="20898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lnSpc>
                <a:spcPts val="1100"/>
              </a:lnSpc>
              <a:spcBef>
                <a:spcPct val="18000"/>
              </a:spcBef>
              <a:buFontTx/>
              <a:buNone/>
            </a:pPr>
            <a:r>
              <a:rPr lang="en-US" altLang="ja-JP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9:00 </a:t>
            </a:r>
            <a:r>
              <a:rPr lang="ja-JP" altLang="en-US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～ </a:t>
            </a:r>
            <a:r>
              <a:rPr lang="en-US" altLang="ja-JP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9:05</a:t>
            </a:r>
          </a:p>
          <a:p>
            <a:pPr algn="ctr" eaLnBrk="1" hangingPunct="1">
              <a:lnSpc>
                <a:spcPts val="1100"/>
              </a:lnSpc>
              <a:spcBef>
                <a:spcPct val="18000"/>
              </a:spcBef>
              <a:buFontTx/>
              <a:buNone/>
            </a:pPr>
            <a:endParaRPr lang="en-US" altLang="ja-JP" sz="1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ctr" eaLnBrk="1" hangingPunct="1">
              <a:lnSpc>
                <a:spcPts val="1100"/>
              </a:lnSpc>
              <a:spcBef>
                <a:spcPct val="18000"/>
              </a:spcBef>
              <a:buFontTx/>
              <a:buNone/>
            </a:pPr>
            <a:r>
              <a:rPr lang="en-US" altLang="ja-JP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9:05 </a:t>
            </a:r>
            <a:r>
              <a:rPr lang="ja-JP" altLang="en-US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～ </a:t>
            </a:r>
            <a:r>
              <a:rPr lang="en-US" altLang="ja-JP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9:20</a:t>
            </a:r>
          </a:p>
          <a:p>
            <a:pPr algn="ctr" eaLnBrk="1" hangingPunct="1">
              <a:lnSpc>
                <a:spcPts val="1100"/>
              </a:lnSpc>
              <a:spcBef>
                <a:spcPct val="18000"/>
              </a:spcBef>
              <a:buFontTx/>
              <a:buNone/>
            </a:pPr>
            <a:endParaRPr lang="en-US" altLang="ja-JP" sz="1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ctr" eaLnBrk="1" hangingPunct="1">
              <a:lnSpc>
                <a:spcPts val="1100"/>
              </a:lnSpc>
              <a:spcBef>
                <a:spcPct val="18000"/>
              </a:spcBef>
              <a:buFontTx/>
              <a:buNone/>
            </a:pPr>
            <a:r>
              <a:rPr lang="en-US" altLang="ja-JP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9:20 </a:t>
            </a:r>
            <a:r>
              <a:rPr lang="ja-JP" altLang="en-US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～ </a:t>
            </a:r>
            <a:r>
              <a:rPr lang="en-US" altLang="ja-JP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9:50</a:t>
            </a:r>
          </a:p>
          <a:p>
            <a:pPr algn="ctr" eaLnBrk="1" hangingPunct="1">
              <a:lnSpc>
                <a:spcPts val="1100"/>
              </a:lnSpc>
              <a:spcBef>
                <a:spcPct val="18000"/>
              </a:spcBef>
              <a:buFontTx/>
              <a:buNone/>
            </a:pPr>
            <a:endParaRPr lang="en-US" altLang="ja-JP" sz="1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ctr" eaLnBrk="1" hangingPunct="1">
              <a:lnSpc>
                <a:spcPts val="1100"/>
              </a:lnSpc>
              <a:spcBef>
                <a:spcPct val="18000"/>
              </a:spcBef>
              <a:buFontTx/>
              <a:buNone/>
            </a:pPr>
            <a:r>
              <a:rPr lang="ja-JP" altLang="en-US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</a:t>
            </a:r>
            <a:r>
              <a:rPr lang="en-US" altLang="ja-JP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9:50 </a:t>
            </a:r>
            <a:r>
              <a:rPr lang="ja-JP" altLang="en-US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～</a:t>
            </a:r>
            <a:r>
              <a:rPr lang="en-US" altLang="ja-JP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10:00</a:t>
            </a:r>
          </a:p>
          <a:p>
            <a:pPr algn="ctr" eaLnBrk="1" hangingPunct="1">
              <a:lnSpc>
                <a:spcPts val="1100"/>
              </a:lnSpc>
              <a:spcBef>
                <a:spcPct val="18000"/>
              </a:spcBef>
              <a:buFontTx/>
              <a:buNone/>
            </a:pPr>
            <a:endParaRPr lang="en-US" altLang="ja-JP" sz="1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ctr" eaLnBrk="1" hangingPunct="1">
              <a:lnSpc>
                <a:spcPts val="1100"/>
              </a:lnSpc>
              <a:spcBef>
                <a:spcPct val="18000"/>
              </a:spcBef>
              <a:buFontTx/>
              <a:buNone/>
            </a:pPr>
            <a:r>
              <a:rPr lang="en-US" altLang="ja-JP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10:00 </a:t>
            </a:r>
            <a:r>
              <a:rPr lang="ja-JP" altLang="en-US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～</a:t>
            </a:r>
            <a:r>
              <a:rPr lang="en-US" altLang="ja-JP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11:00</a:t>
            </a:r>
          </a:p>
          <a:p>
            <a:pPr algn="ctr" eaLnBrk="1" hangingPunct="1">
              <a:lnSpc>
                <a:spcPts val="1100"/>
              </a:lnSpc>
              <a:spcBef>
                <a:spcPct val="18000"/>
              </a:spcBef>
              <a:buFontTx/>
              <a:buNone/>
            </a:pPr>
            <a:endParaRPr lang="en-US" altLang="ja-JP" sz="1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ctr" eaLnBrk="1" hangingPunct="1">
              <a:lnSpc>
                <a:spcPts val="1100"/>
              </a:lnSpc>
              <a:spcBef>
                <a:spcPct val="18000"/>
              </a:spcBef>
              <a:buFontTx/>
              <a:buNone/>
            </a:pPr>
            <a:r>
              <a:rPr lang="en-US" altLang="ja-JP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11:00 </a:t>
            </a:r>
            <a:r>
              <a:rPr lang="ja-JP" altLang="en-US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～</a:t>
            </a:r>
            <a:r>
              <a:rPr lang="en-US" altLang="ja-JP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11:15</a:t>
            </a:r>
          </a:p>
          <a:p>
            <a:pPr algn="ctr" eaLnBrk="1" hangingPunct="1">
              <a:lnSpc>
                <a:spcPts val="1100"/>
              </a:lnSpc>
              <a:spcBef>
                <a:spcPct val="18000"/>
              </a:spcBef>
              <a:buFontTx/>
              <a:buNone/>
            </a:pPr>
            <a:endParaRPr lang="en-US" altLang="ja-JP" sz="1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48" name="Line 26"/>
          <p:cNvSpPr>
            <a:spLocks noChangeShapeType="1"/>
          </p:cNvSpPr>
          <p:nvPr/>
        </p:nvSpPr>
        <p:spPr bwMode="auto">
          <a:xfrm>
            <a:off x="323850" y="5445224"/>
            <a:ext cx="42481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2" name="Line 26"/>
          <p:cNvSpPr>
            <a:spLocks noChangeShapeType="1"/>
          </p:cNvSpPr>
          <p:nvPr/>
        </p:nvSpPr>
        <p:spPr bwMode="auto">
          <a:xfrm>
            <a:off x="323850" y="6309320"/>
            <a:ext cx="42481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3" name="Text Box 32"/>
          <p:cNvSpPr txBox="1">
            <a:spLocks noChangeArrowheads="1"/>
          </p:cNvSpPr>
          <p:nvPr/>
        </p:nvSpPr>
        <p:spPr bwMode="auto">
          <a:xfrm>
            <a:off x="1657607" y="5533531"/>
            <a:ext cx="2798762" cy="7909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18000"/>
              </a:spcBef>
              <a:buNone/>
            </a:pPr>
            <a:r>
              <a:rPr lang="ja-JP" altLang="en-US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・ＧＤの進め方の説明</a:t>
            </a:r>
            <a:endParaRPr lang="en-US" altLang="ja-JP" sz="1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18000"/>
              </a:spcBef>
              <a:buFontTx/>
              <a:buNone/>
            </a:pPr>
            <a:r>
              <a:rPr lang="ja-JP" altLang="en-US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・現状把握　・目標設定</a:t>
            </a:r>
          </a:p>
          <a:p>
            <a:pPr eaLnBrk="1" hangingPunct="1">
              <a:spcBef>
                <a:spcPct val="18000"/>
              </a:spcBef>
              <a:buFontTx/>
              <a:buNone/>
            </a:pPr>
            <a:r>
              <a:rPr lang="ja-JP" altLang="en-US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・要因解説（</a:t>
            </a:r>
            <a:r>
              <a:rPr lang="en-US" altLang="ja-JP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2</a:t>
            </a:r>
            <a:r>
              <a:rPr lang="ja-JP" altLang="en-US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日目につづく）</a:t>
            </a:r>
          </a:p>
          <a:p>
            <a:pPr eaLnBrk="1" hangingPunct="1">
              <a:spcBef>
                <a:spcPct val="18000"/>
              </a:spcBef>
              <a:buFontTx/>
              <a:buNone/>
            </a:pPr>
            <a:r>
              <a:rPr lang="ja-JP" altLang="en-US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・連絡事項</a:t>
            </a:r>
          </a:p>
        </p:txBody>
      </p:sp>
      <p:sp>
        <p:nvSpPr>
          <p:cNvPr id="44" name="Text Box 12">
            <a:extLst>
              <a:ext uri="{FF2B5EF4-FFF2-40B4-BE49-F238E27FC236}">
                <a16:creationId xmlns:a16="http://schemas.microsoft.com/office/drawing/2014/main" id="{BB8A39D8-8B77-4EDF-A6E2-66FA0AC38B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6549" y="3583119"/>
            <a:ext cx="1368425" cy="35148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18000"/>
              </a:spcBef>
              <a:buFontTx/>
              <a:buNone/>
            </a:pPr>
            <a:r>
              <a:rPr lang="en-US" altLang="ja-JP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 11:15 </a:t>
            </a:r>
            <a:r>
              <a:rPr lang="ja-JP" altLang="en-US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～</a:t>
            </a:r>
            <a:r>
              <a:rPr lang="en-US" altLang="ja-JP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11:20</a:t>
            </a:r>
          </a:p>
          <a:p>
            <a:pPr eaLnBrk="1" hangingPunct="1">
              <a:spcBef>
                <a:spcPct val="18000"/>
              </a:spcBef>
              <a:buFontTx/>
              <a:buNone/>
            </a:pPr>
            <a:endParaRPr lang="en-US" altLang="ja-JP" sz="1000" dirty="0">
              <a:solidFill>
                <a:srgbClr val="0000F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18000"/>
              </a:spcBef>
              <a:buFontTx/>
              <a:buNone/>
            </a:pPr>
            <a:r>
              <a:rPr lang="en-US" altLang="ja-JP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 11:20 </a:t>
            </a:r>
            <a:r>
              <a:rPr lang="ja-JP" altLang="en-US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～</a:t>
            </a:r>
            <a:r>
              <a:rPr lang="en-US" altLang="ja-JP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12:30</a:t>
            </a:r>
          </a:p>
          <a:p>
            <a:pPr eaLnBrk="1" hangingPunct="1">
              <a:spcBef>
                <a:spcPct val="18000"/>
              </a:spcBef>
              <a:buFontTx/>
              <a:buNone/>
            </a:pPr>
            <a:endParaRPr lang="en-US" altLang="ja-JP" sz="1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18000"/>
              </a:spcBef>
              <a:buFontTx/>
              <a:buNone/>
            </a:pPr>
            <a:endParaRPr lang="en-US" altLang="ja-JP" sz="1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18000"/>
              </a:spcBef>
              <a:buFontTx/>
              <a:buNone/>
            </a:pPr>
            <a:r>
              <a:rPr lang="en-US" altLang="ja-JP" sz="1000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 12:30 </a:t>
            </a:r>
            <a:r>
              <a:rPr lang="ja-JP" altLang="en-US" sz="1000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～</a:t>
            </a:r>
            <a:r>
              <a:rPr lang="en-US" altLang="ja-JP" sz="1000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13:30</a:t>
            </a:r>
          </a:p>
          <a:p>
            <a:pPr eaLnBrk="1" hangingPunct="1">
              <a:spcBef>
                <a:spcPct val="18000"/>
              </a:spcBef>
              <a:buFontTx/>
              <a:buNone/>
            </a:pPr>
            <a:endParaRPr lang="en-US" altLang="ja-JP" sz="1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18000"/>
              </a:spcBef>
              <a:buFontTx/>
              <a:buNone/>
            </a:pPr>
            <a:r>
              <a:rPr lang="en-US" altLang="ja-JP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 13:30</a:t>
            </a:r>
            <a:r>
              <a:rPr lang="ja-JP" altLang="en-US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～</a:t>
            </a:r>
            <a:r>
              <a:rPr lang="en-US" altLang="ja-JP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13:50</a:t>
            </a:r>
          </a:p>
          <a:p>
            <a:pPr eaLnBrk="1" hangingPunct="1">
              <a:spcBef>
                <a:spcPct val="18000"/>
              </a:spcBef>
              <a:buFontTx/>
              <a:buNone/>
            </a:pPr>
            <a:endParaRPr lang="en-US" altLang="ja-JP" sz="1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18000"/>
              </a:spcBef>
              <a:buFontTx/>
              <a:buNone/>
            </a:pPr>
            <a:r>
              <a:rPr lang="en-US" altLang="ja-JP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 13:50 </a:t>
            </a:r>
            <a:r>
              <a:rPr lang="ja-JP" altLang="en-US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～</a:t>
            </a:r>
            <a:r>
              <a:rPr lang="en-US" altLang="ja-JP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14:30</a:t>
            </a:r>
          </a:p>
          <a:p>
            <a:pPr eaLnBrk="1" hangingPunct="1">
              <a:spcBef>
                <a:spcPct val="18000"/>
              </a:spcBef>
              <a:buNone/>
            </a:pPr>
            <a:endParaRPr lang="en-US" altLang="ja-JP" sz="1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18000"/>
              </a:spcBef>
              <a:buNone/>
            </a:pPr>
            <a:r>
              <a:rPr lang="en-US" altLang="ja-JP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 14:30 </a:t>
            </a:r>
            <a:r>
              <a:rPr lang="ja-JP" altLang="en-US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～</a:t>
            </a:r>
            <a:r>
              <a:rPr lang="en-US" altLang="ja-JP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</a:t>
            </a:r>
          </a:p>
          <a:p>
            <a:pPr eaLnBrk="1" hangingPunct="1">
              <a:spcBef>
                <a:spcPct val="18000"/>
              </a:spcBef>
              <a:buNone/>
            </a:pPr>
            <a:endParaRPr lang="en-US" altLang="ja-JP" sz="1000" dirty="0">
              <a:solidFill>
                <a:schemeClr val="bg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18000"/>
              </a:spcBef>
              <a:buNone/>
            </a:pPr>
            <a:endParaRPr lang="en-US" altLang="ja-JP" sz="1000" dirty="0">
              <a:solidFill>
                <a:schemeClr val="bg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18000"/>
              </a:spcBef>
              <a:buNone/>
            </a:pPr>
            <a:r>
              <a:rPr lang="en-US" altLang="ja-JP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              16:15</a:t>
            </a:r>
          </a:p>
          <a:p>
            <a:pPr eaLnBrk="1" hangingPunct="1">
              <a:spcBef>
                <a:spcPct val="18000"/>
              </a:spcBef>
              <a:buNone/>
            </a:pPr>
            <a:endParaRPr lang="en-US" altLang="ja-JP" sz="1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18000"/>
              </a:spcBef>
              <a:buNone/>
            </a:pPr>
            <a:r>
              <a:rPr lang="en-US" altLang="ja-JP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 16:15</a:t>
            </a:r>
            <a:r>
              <a:rPr lang="ja-JP" altLang="en-US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～</a:t>
            </a:r>
            <a:r>
              <a:rPr lang="en-US" altLang="ja-JP" sz="1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16:55</a:t>
            </a:r>
          </a:p>
          <a:p>
            <a:pPr eaLnBrk="1" hangingPunct="1">
              <a:spcBef>
                <a:spcPct val="18000"/>
              </a:spcBef>
              <a:buNone/>
            </a:pPr>
            <a:endParaRPr lang="en-US" altLang="ja-JP" sz="1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18000"/>
              </a:spcBef>
              <a:buNone/>
            </a:pPr>
            <a:endParaRPr lang="en-US" altLang="ja-JP" sz="1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68609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7"/>
          <p:cNvGrpSpPr>
            <a:grpSpLocks/>
          </p:cNvGrpSpPr>
          <p:nvPr/>
        </p:nvGrpSpPr>
        <p:grpSpPr bwMode="auto">
          <a:xfrm>
            <a:off x="152400" y="1341438"/>
            <a:ext cx="8915400" cy="4291013"/>
            <a:chOff x="96" y="952"/>
            <a:chExt cx="5616" cy="2703"/>
          </a:xfrm>
        </p:grpSpPr>
        <p:sp>
          <p:nvSpPr>
            <p:cNvPr id="9222" name="Text Box 2"/>
            <p:cNvSpPr txBox="1">
              <a:spLocks noChangeArrowheads="1"/>
            </p:cNvSpPr>
            <p:nvPr/>
          </p:nvSpPr>
          <p:spPr bwMode="auto">
            <a:xfrm>
              <a:off x="96" y="952"/>
              <a:ext cx="5616" cy="27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algn="just" eaLnBrk="1" hangingPunct="1">
                <a:spcBef>
                  <a:spcPct val="40000"/>
                </a:spcBef>
                <a:buFontTx/>
                <a:buNone/>
              </a:pPr>
              <a:r>
                <a:rPr lang="ja-JP" altLang="en-US" sz="1600" dirty="0"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(1)各自の名札を作る。</a:t>
              </a:r>
            </a:p>
            <a:p>
              <a:pPr algn="just" eaLnBrk="1" hangingPunct="1">
                <a:spcBef>
                  <a:spcPct val="40000"/>
                </a:spcBef>
                <a:buFontTx/>
                <a:buNone/>
              </a:pPr>
              <a:r>
                <a:rPr lang="ja-JP" altLang="en-US" sz="16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　①</a:t>
              </a:r>
              <a:r>
                <a:rPr lang="ja-JP" altLang="en-US" sz="1600" dirty="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rPr>
                <a:t>参加券を三角表示板形（三角柱）に折り、会社名と氏名が見えるように置く。</a:t>
              </a:r>
            </a:p>
            <a:p>
              <a:pPr algn="just"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6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　　 （席に着いた時ｸﾞﾙｰﾌﾟｱﾄﾞﾊﾞｲｻﾞｰから指示があります）</a:t>
              </a:r>
            </a:p>
            <a:p>
              <a:pPr algn="just" eaLnBrk="1" hangingPunct="1">
                <a:spcBef>
                  <a:spcPct val="0"/>
                </a:spcBef>
                <a:buFontTx/>
                <a:buNone/>
              </a:pPr>
              <a:endParaRPr lang="ja-JP" altLang="en-US" sz="1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  <a:p>
              <a:pPr algn="just" eaLnBrk="1" hangingPunct="1">
                <a:spcBef>
                  <a:spcPct val="25000"/>
                </a:spcBef>
                <a:buFontTx/>
                <a:buNone/>
              </a:pPr>
              <a:r>
                <a:rPr lang="ja-JP" altLang="en-US" sz="1600" dirty="0"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(2)自己紹介をします。</a:t>
              </a:r>
            </a:p>
            <a:p>
              <a:pPr algn="just" eaLnBrk="1" hangingPunct="1">
                <a:spcBef>
                  <a:spcPct val="40000"/>
                </a:spcBef>
                <a:buFontTx/>
                <a:buNone/>
              </a:pPr>
              <a:r>
                <a:rPr lang="ja-JP" altLang="en-US" sz="16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　① アドバイザーから行い、時計回り（順番は一任）に紹介する。</a:t>
              </a:r>
            </a:p>
            <a:p>
              <a:pPr algn="just" eaLnBrk="1" hangingPunct="1">
                <a:spcBef>
                  <a:spcPct val="25000"/>
                </a:spcBef>
                <a:buNone/>
              </a:pPr>
              <a:r>
                <a:rPr lang="ja-JP" altLang="en-US" sz="16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　②</a:t>
              </a:r>
              <a:r>
                <a:rPr lang="ja-JP" altLang="en-US" sz="1600" dirty="0">
                  <a:solidFill>
                    <a:srgbClr val="000000"/>
                  </a:solidFill>
                  <a:latin typeface="HG丸ｺﾞｼｯｸM-PRO" pitchFamily="50" charset="-128"/>
                  <a:ea typeface="HG丸ｺﾞｼｯｸM-PRO" pitchFamily="50" charset="-128"/>
                </a:rPr>
                <a:t>事前に作成頂いた「自己紹介カード」をメンバーに配布し、共有化してください。</a:t>
              </a:r>
              <a:endParaRPr lang="ja-JP" altLang="en-US" sz="1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  <a:p>
              <a:pPr algn="just" eaLnBrk="1" hangingPunct="1">
                <a:spcBef>
                  <a:spcPct val="25000"/>
                </a:spcBef>
                <a:buFontTx/>
                <a:buNone/>
              </a:pPr>
              <a:r>
                <a:rPr lang="ja-JP" altLang="en-US" sz="16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　　 （自己紹介時に打ち解け合うために、趣味なども含めて構いません）</a:t>
              </a:r>
            </a:p>
            <a:p>
              <a:pPr algn="just"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6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　　 自己紹介時間は</a:t>
              </a:r>
              <a:r>
                <a:rPr lang="en-US" altLang="ja-JP" sz="16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4</a:t>
              </a:r>
              <a:r>
                <a:rPr lang="ja-JP" altLang="en-US" sz="16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～</a:t>
              </a:r>
              <a:r>
                <a:rPr lang="en-US" altLang="ja-JP" sz="16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5</a:t>
              </a:r>
              <a:r>
                <a:rPr lang="ja-JP" altLang="en-US" sz="16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分程度</a:t>
              </a:r>
              <a:r>
                <a:rPr lang="en-US" altLang="ja-JP" sz="16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/</a:t>
              </a:r>
              <a:r>
                <a:rPr lang="ja-JP" altLang="en-US" sz="16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一人（簡潔に）</a:t>
              </a:r>
            </a:p>
            <a:p>
              <a:pPr algn="just" eaLnBrk="1" hangingPunct="1">
                <a:spcBef>
                  <a:spcPct val="0"/>
                </a:spcBef>
                <a:buFontTx/>
                <a:buNone/>
              </a:pPr>
              <a:endParaRPr lang="ja-JP" altLang="en-US" sz="16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  <a:p>
              <a:pPr algn="just" eaLnBrk="1" hangingPunct="1">
                <a:spcBef>
                  <a:spcPct val="25000"/>
                </a:spcBef>
                <a:buFontTx/>
                <a:buNone/>
              </a:pPr>
              <a:r>
                <a:rPr lang="ja-JP" altLang="en-US" sz="1600" dirty="0"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(3)自己紹介後、「仮のリーダー」を選びます。</a:t>
              </a:r>
            </a:p>
            <a:p>
              <a:pPr algn="just" eaLnBrk="1" hangingPunct="1">
                <a:spcBef>
                  <a:spcPct val="25000"/>
                </a:spcBef>
                <a:buFontTx/>
                <a:buNone/>
              </a:pPr>
              <a:r>
                <a:rPr lang="ja-JP" altLang="en-US" sz="16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　① 「仮のリーダー」は、アドバイザーが指名する場合もありますが、できるだけ立候</a:t>
              </a:r>
            </a:p>
            <a:p>
              <a:pPr algn="just"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6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　　  補（自薦）でリーダーを担当してみてください。</a:t>
              </a:r>
            </a:p>
            <a:p>
              <a:pPr algn="just"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6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　　  仮のリーダーですので研修時のリーダーと異なっても構いませんし、２日間通しで</a:t>
              </a:r>
            </a:p>
            <a:p>
              <a:pPr algn="just"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6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        リーダーを担当しても構いません。</a:t>
              </a:r>
            </a:p>
          </p:txBody>
        </p:sp>
        <p:sp>
          <p:nvSpPr>
            <p:cNvPr id="9223" name="Rectangle 4"/>
            <p:cNvSpPr>
              <a:spLocks noChangeArrowheads="1"/>
            </p:cNvSpPr>
            <p:nvPr/>
          </p:nvSpPr>
          <p:spPr bwMode="auto">
            <a:xfrm>
              <a:off x="158" y="1162"/>
              <a:ext cx="5307" cy="7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1600">
                <a:ea typeface="HG丸ｺﾞｼｯｸM-PRO" panose="020F0600000000000000" pitchFamily="50" charset="-128"/>
              </a:endParaRPr>
            </a:p>
          </p:txBody>
        </p:sp>
      </p:grpSp>
      <p:sp>
        <p:nvSpPr>
          <p:cNvPr id="9219" name="Text Box 5"/>
          <p:cNvSpPr txBox="1">
            <a:spLocks noChangeArrowheads="1"/>
          </p:cNvSpPr>
          <p:nvPr/>
        </p:nvSpPr>
        <p:spPr bwMode="auto">
          <a:xfrm>
            <a:off x="323850" y="188913"/>
            <a:ext cx="48244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>
                <a:solidFill>
                  <a:srgbClr val="0000FF"/>
                </a:solidFill>
                <a:ea typeface="HG丸ｺﾞｼｯｸM-PRO" panose="020F0600000000000000" pitchFamily="50" charset="-128"/>
              </a:rPr>
              <a:t>グループ討論スケジュール詳細</a:t>
            </a:r>
          </a:p>
        </p:txBody>
      </p:sp>
      <p:sp>
        <p:nvSpPr>
          <p:cNvPr id="9220" name="Text Box 6"/>
          <p:cNvSpPr txBox="1">
            <a:spLocks noChangeArrowheads="1"/>
          </p:cNvSpPr>
          <p:nvPr/>
        </p:nvSpPr>
        <p:spPr bwMode="auto">
          <a:xfrm>
            <a:off x="323850" y="692150"/>
            <a:ext cx="73437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自己紹介･リーダー選出（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11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20-11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50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32"/>
          <p:cNvSpPr txBox="1">
            <a:spLocks noChangeArrowheads="1"/>
          </p:cNvSpPr>
          <p:nvPr/>
        </p:nvSpPr>
        <p:spPr bwMode="auto">
          <a:xfrm>
            <a:off x="323850" y="260350"/>
            <a:ext cx="8424863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ウォーミングアップ「ジェスチャーゲーム」（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11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50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～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12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10</a:t>
            </a:r>
            <a:r>
              <a:rPr lang="ja-JP" altLang="en-US" sz="20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</a:t>
            </a:r>
          </a:p>
        </p:txBody>
      </p:sp>
      <p:sp>
        <p:nvSpPr>
          <p:cNvPr id="10243" name="Text Box 2"/>
          <p:cNvSpPr txBox="1">
            <a:spLocks noChangeArrowheads="1"/>
          </p:cNvSpPr>
          <p:nvPr/>
        </p:nvSpPr>
        <p:spPr bwMode="auto">
          <a:xfrm>
            <a:off x="323850" y="858838"/>
            <a:ext cx="8620125" cy="5614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ja-JP" altLang="en-US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r>
              <a:rPr lang="en-US" altLang="ja-JP" sz="1600" b="1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1)</a:t>
            </a:r>
            <a:r>
              <a:rPr lang="ja-JP" altLang="en-US" sz="1600" b="1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「ジェスチャーゲーム」の内容</a:t>
            </a:r>
          </a:p>
          <a:p>
            <a:pPr eaLnBrk="1" hangingPunct="1">
              <a:buFontTx/>
              <a:buNone/>
            </a:pPr>
            <a:r>
              <a:rPr lang="ja-JP" altLang="en-US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回答者と出題者に分かれて、出題者が動く「動き」や「表情」を見てそれが</a:t>
            </a:r>
            <a:endParaRPr lang="en-US" altLang="ja-JP" sz="1600" dirty="0">
              <a:solidFill>
                <a:srgbClr val="0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buFontTx/>
              <a:buNone/>
            </a:pPr>
            <a:r>
              <a:rPr lang="ja-JP" altLang="en-US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何を表しているのかを答えるゲームです。</a:t>
            </a:r>
            <a:endParaRPr lang="en-US" altLang="ja-JP" sz="1600" dirty="0">
              <a:solidFill>
                <a:srgbClr val="0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buFontTx/>
              <a:buNone/>
            </a:pPr>
            <a:endParaRPr lang="ja-JP" altLang="en-US" sz="1600" dirty="0">
              <a:solidFill>
                <a:srgbClr val="0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r>
              <a:rPr lang="en-US" altLang="ja-JP" sz="1600" b="1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2) </a:t>
            </a:r>
            <a:r>
              <a:rPr lang="ja-JP" altLang="en-US" sz="1600" b="1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準　備</a:t>
            </a:r>
          </a:p>
          <a:p>
            <a:pPr eaLnBrk="1" hangingPunct="1">
              <a:buFontTx/>
              <a:buNone/>
            </a:pPr>
            <a:r>
              <a:rPr lang="ja-JP" altLang="en-US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</a:t>
            </a:r>
            <a:r>
              <a:rPr lang="en-US" altLang="ja-JP" sz="14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①</a:t>
            </a:r>
            <a:r>
              <a:rPr lang="ja-JP" altLang="en-US" sz="14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アドバイザーは</a:t>
            </a:r>
            <a:r>
              <a:rPr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お題の書いてある紙を準備します（</a:t>
            </a:r>
            <a:r>
              <a:rPr lang="en-US" altLang="ja-JP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A4</a:t>
            </a:r>
            <a:r>
              <a:rPr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サイズ）</a:t>
            </a:r>
            <a:endParaRPr lang="en-US" altLang="ja-JP" sz="1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 ②出題をする順番に机の横に並びます。</a:t>
            </a:r>
            <a:endParaRPr lang="en-US" altLang="ja-JP" sz="1400" dirty="0">
              <a:solidFill>
                <a:srgbClr val="0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 ③１番目の人は前に出て、回答者側を向いて立ちます。</a:t>
            </a:r>
            <a:endParaRPr lang="en-US" altLang="ja-JP" sz="1400" dirty="0">
              <a:solidFill>
                <a:srgbClr val="0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ja-JP" sz="1400" dirty="0">
              <a:solidFill>
                <a:srgbClr val="0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  </a:t>
            </a:r>
            <a:r>
              <a:rPr lang="en-US" altLang="ja-JP" sz="1600" b="1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3) </a:t>
            </a:r>
            <a:r>
              <a:rPr lang="ja-JP" altLang="en-US" sz="1600" b="1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ルール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</a:t>
            </a:r>
            <a:r>
              <a:rPr lang="ja-JP" altLang="en-US" sz="14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①ゲーム時間は</a:t>
            </a:r>
            <a:r>
              <a:rPr lang="en-US" altLang="ja-JP" sz="14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5</a:t>
            </a:r>
            <a:r>
              <a:rPr lang="ja-JP" altLang="en-US" sz="14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分間です。（チーフアドバイザーが計ります）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 ②チーフの合図でスタートし、終了合図で止めます。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 ③アドバイザーは回答者席の横に立って、出題者（動く人）にお題を見せます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 ④出題者はそのお題を見て声を出さずに、体の動きや顔の表情で「お題」を表現する。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 ⑤回答者はそのジェスチャー（動き）を見て、何を表現しているのかわかったら、</a:t>
            </a:r>
            <a:endParaRPr lang="en-US" altLang="ja-JP" sz="1400" dirty="0">
              <a:solidFill>
                <a:srgbClr val="0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 　回答します。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 ⑥正解が出るまで回答を続けます。</a:t>
            </a:r>
            <a:endParaRPr lang="en-US" altLang="ja-JP" sz="1400" dirty="0">
              <a:solidFill>
                <a:srgbClr val="0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 正解が出た場合は、アドバイザー補助が「正解」と言います。</a:t>
            </a:r>
            <a:endParaRPr lang="en-US" altLang="ja-JP" sz="1400" dirty="0">
              <a:solidFill>
                <a:srgbClr val="0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 ⑦正解したら出題者は次の出題者に交代します。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 ⑧１分以上（アドバイザーが計ります）正解が出ない場合は、</a:t>
            </a:r>
            <a:endParaRPr lang="en-US" altLang="ja-JP" sz="1400" dirty="0">
              <a:solidFill>
                <a:srgbClr val="0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 　出題者、回答者を交代して次のお題を出します。</a:t>
            </a:r>
            <a:endParaRPr lang="en-US" altLang="ja-JP" sz="1400" dirty="0">
              <a:solidFill>
                <a:srgbClr val="0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buFontTx/>
              <a:buNone/>
            </a:pPr>
            <a:r>
              <a:rPr lang="ja-JP" altLang="en-US" sz="16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r>
              <a:rPr lang="ja-JP" altLang="en-US" sz="1600" b="1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</a:t>
            </a:r>
            <a:r>
              <a:rPr lang="en-US" altLang="ja-JP" sz="1600" b="1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4)</a:t>
            </a:r>
            <a:r>
              <a:rPr lang="ja-JP" altLang="en-US" sz="1600" b="1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採点方法</a:t>
            </a:r>
          </a:p>
          <a:p>
            <a:pPr eaLnBrk="1" hangingPunct="1">
              <a:buFontTx/>
              <a:buNone/>
            </a:pPr>
            <a:r>
              <a:rPr lang="ja-JP" altLang="en-US" sz="14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</a:t>
            </a:r>
            <a:r>
              <a:rPr lang="en-US" altLang="ja-JP" sz="14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5</a:t>
            </a:r>
            <a:r>
              <a:rPr lang="ja-JP" altLang="en-US" sz="14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分の間に何問解くことが出来るかを競います。</a:t>
            </a:r>
            <a:endParaRPr lang="ja-JP" altLang="en-US" sz="1400" dirty="0">
              <a:solidFill>
                <a:srgbClr val="FF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標準デザイン">
      <a:majorFont>
        <a:latin typeface="Times New Roman"/>
        <a:ea typeface="ＭＳ Ｐゴシック"/>
        <a:cs typeface=""/>
      </a:majorFont>
      <a:minorFont>
        <a:latin typeface="Times New Roman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altLang="ja-JP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HG丸ｺﾞｼｯｸM-PRO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altLang="ja-JP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HG丸ｺﾞｼｯｸM-PRO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5304</TotalTime>
  <Words>4462</Words>
  <Application>Microsoft Office PowerPoint</Application>
  <PresentationFormat>画面に合わせる (4:3)</PresentationFormat>
  <Paragraphs>633</Paragraphs>
  <Slides>43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43</vt:i4>
      </vt:variant>
    </vt:vector>
  </HeadingPairs>
  <TitlesOfParts>
    <vt:vector size="58" baseType="lpstr">
      <vt:lpstr>HGP創英角ｺﾞｼｯｸUB</vt:lpstr>
      <vt:lpstr>HGP創英角ﾎﾟｯﾌﾟ体</vt:lpstr>
      <vt:lpstr>HGSｺﾞｼｯｸE</vt:lpstr>
      <vt:lpstr>HGS創英角ﾎﾟｯﾌﾟ体</vt:lpstr>
      <vt:lpstr>HGS明朝E</vt:lpstr>
      <vt:lpstr>HG丸ｺﾞｼｯｸM-PRO</vt:lpstr>
      <vt:lpstr>Meiryo UI</vt:lpstr>
      <vt:lpstr>ＭＳ Ｐゴシック</vt:lpstr>
      <vt:lpstr>ＭＳ ゴシック</vt:lpstr>
      <vt:lpstr>游ゴシック</vt:lpstr>
      <vt:lpstr>Arial</vt:lpstr>
      <vt:lpstr>Century</vt:lpstr>
      <vt:lpstr>Times New Roman</vt:lpstr>
      <vt:lpstr>Wingdings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Aya Ishikawa</dc:creator>
  <cp:lastModifiedBy>倉橋　理治</cp:lastModifiedBy>
  <cp:revision>268</cp:revision>
  <cp:lastPrinted>2022-08-29T07:08:43Z</cp:lastPrinted>
  <dcterms:created xsi:type="dcterms:W3CDTF">1601-01-01T00:00:00Z</dcterms:created>
  <dcterms:modified xsi:type="dcterms:W3CDTF">2023-11-07T02:11:13Z</dcterms:modified>
</cp:coreProperties>
</file>