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06" r:id="rId6"/>
    <p:sldId id="308" r:id="rId7"/>
    <p:sldId id="302" r:id="rId8"/>
    <p:sldId id="280" r:id="rId9"/>
    <p:sldId id="309" r:id="rId10"/>
    <p:sldId id="264" r:id="rId11"/>
    <p:sldId id="262" r:id="rId12"/>
    <p:sldId id="319" r:id="rId13"/>
    <p:sldId id="326" r:id="rId14"/>
    <p:sldId id="284" r:id="rId15"/>
    <p:sldId id="285" r:id="rId16"/>
    <p:sldId id="286" r:id="rId17"/>
    <p:sldId id="303" r:id="rId18"/>
    <p:sldId id="318" r:id="rId19"/>
    <p:sldId id="328" r:id="rId20"/>
    <p:sldId id="311" r:id="rId21"/>
    <p:sldId id="312" r:id="rId22"/>
    <p:sldId id="288" r:id="rId23"/>
    <p:sldId id="313" r:id="rId24"/>
    <p:sldId id="290" r:id="rId25"/>
    <p:sldId id="291" r:id="rId26"/>
    <p:sldId id="292" r:id="rId27"/>
    <p:sldId id="293" r:id="rId28"/>
    <p:sldId id="294" r:id="rId29"/>
    <p:sldId id="295" r:id="rId30"/>
    <p:sldId id="296" r:id="rId31"/>
    <p:sldId id="298" r:id="rId32"/>
    <p:sldId id="317" r:id="rId33"/>
    <p:sldId id="315" r:id="rId34"/>
    <p:sldId id="307" r:id="rId35"/>
  </p:sldIdLst>
  <p:sldSz cx="9144000" cy="6858000" type="screen4x3"/>
  <p:notesSz cx="6735763" cy="9866313"/>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FF0066"/>
    <a:srgbClr val="FF6699"/>
    <a:srgbClr val="000000"/>
    <a:srgbClr val="FFFFFF"/>
    <a:srgbClr val="FFCCFF"/>
    <a:srgbClr val="FF99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CBCB15-358A-4D79-96FB-00946C666008}" v="6" dt="2024-09-17T04:11:03.97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74" autoAdjust="0"/>
    <p:restoredTop sz="96344" autoAdjust="0"/>
  </p:normalViewPr>
  <p:slideViewPr>
    <p:cSldViewPr>
      <p:cViewPr varScale="1">
        <p:scale>
          <a:sx n="72" d="100"/>
          <a:sy n="72" d="100"/>
        </p:scale>
        <p:origin x="154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森田 未希" userId="a6b7ca52-0fdd-444b-80c2-898147956c63" providerId="ADAL" clId="{8FB1E587-C3D2-4C5D-B2C0-9E5944F58197}"/>
    <pc:docChg chg="undo custSel addSld delSld modSld sldOrd">
      <pc:chgData name="森田 未希" userId="a6b7ca52-0fdd-444b-80c2-898147956c63" providerId="ADAL" clId="{8FB1E587-C3D2-4C5D-B2C0-9E5944F58197}" dt="2023-09-13T07:36:07.289" v="1143" actId="20577"/>
      <pc:docMkLst>
        <pc:docMk/>
      </pc:docMkLst>
      <pc:sldChg chg="modSp mod">
        <pc:chgData name="森田 未希" userId="a6b7ca52-0fdd-444b-80c2-898147956c63" providerId="ADAL" clId="{8FB1E587-C3D2-4C5D-B2C0-9E5944F58197}" dt="2023-09-11T10:13:27.999" v="979"/>
        <pc:sldMkLst>
          <pc:docMk/>
          <pc:sldMk cId="0" sldId="256"/>
        </pc:sldMkLst>
        <pc:spChg chg="mod">
          <ac:chgData name="森田 未希" userId="a6b7ca52-0fdd-444b-80c2-898147956c63" providerId="ADAL" clId="{8FB1E587-C3D2-4C5D-B2C0-9E5944F58197}" dt="2023-09-11T10:13:27.999" v="979"/>
          <ac:spMkLst>
            <pc:docMk/>
            <pc:sldMk cId="0" sldId="256"/>
            <ac:spMk id="5" creationId="{00000000-0000-0000-0000-000000000000}"/>
          </ac:spMkLst>
        </pc:spChg>
      </pc:sldChg>
      <pc:sldChg chg="modSp add mod ord">
        <pc:chgData name="森田 未希" userId="a6b7ca52-0fdd-444b-80c2-898147956c63" providerId="ADAL" clId="{8FB1E587-C3D2-4C5D-B2C0-9E5944F58197}" dt="2023-09-05T07:52:18.777" v="640" actId="115"/>
        <pc:sldMkLst>
          <pc:docMk/>
          <pc:sldMk cId="740674425" sldId="262"/>
        </pc:sldMkLst>
        <pc:spChg chg="mod">
          <ac:chgData name="森田 未希" userId="a6b7ca52-0fdd-444b-80c2-898147956c63" providerId="ADAL" clId="{8FB1E587-C3D2-4C5D-B2C0-9E5944F58197}" dt="2023-09-05T07:52:18.777" v="640" actId="115"/>
          <ac:spMkLst>
            <pc:docMk/>
            <pc:sldMk cId="740674425" sldId="262"/>
            <ac:spMk id="5" creationId="{C7A3C6B6-0962-4FDC-9EFB-11633B678656}"/>
          </ac:spMkLst>
        </pc:spChg>
      </pc:sldChg>
      <pc:sldChg chg="modSp add mod ord">
        <pc:chgData name="森田 未希" userId="a6b7ca52-0fdd-444b-80c2-898147956c63" providerId="ADAL" clId="{8FB1E587-C3D2-4C5D-B2C0-9E5944F58197}" dt="2023-09-05T09:11:23.723" v="919"/>
        <pc:sldMkLst>
          <pc:docMk/>
          <pc:sldMk cId="466150023" sldId="263"/>
        </pc:sldMkLst>
        <pc:spChg chg="mod">
          <ac:chgData name="森田 未希" userId="a6b7ca52-0fdd-444b-80c2-898147956c63" providerId="ADAL" clId="{8FB1E587-C3D2-4C5D-B2C0-9E5944F58197}" dt="2023-09-05T09:11:23.723" v="919"/>
          <ac:spMkLst>
            <pc:docMk/>
            <pc:sldMk cId="466150023" sldId="263"/>
            <ac:spMk id="5" creationId="{C7A3C6B6-0962-4FDC-9EFB-11633B678656}"/>
          </ac:spMkLst>
        </pc:spChg>
      </pc:sldChg>
      <pc:sldChg chg="modSp add mod">
        <pc:chgData name="森田 未希" userId="a6b7ca52-0fdd-444b-80c2-898147956c63" providerId="ADAL" clId="{8FB1E587-C3D2-4C5D-B2C0-9E5944F58197}" dt="2023-09-05T07:52:31.208" v="642" actId="207"/>
        <pc:sldMkLst>
          <pc:docMk/>
          <pc:sldMk cId="3199587885" sldId="264"/>
        </pc:sldMkLst>
        <pc:spChg chg="mod">
          <ac:chgData name="森田 未希" userId="a6b7ca52-0fdd-444b-80c2-898147956c63" providerId="ADAL" clId="{8FB1E587-C3D2-4C5D-B2C0-9E5944F58197}" dt="2023-09-04T09:48:16.656" v="145" actId="115"/>
          <ac:spMkLst>
            <pc:docMk/>
            <pc:sldMk cId="3199587885" sldId="264"/>
            <ac:spMk id="4" creationId="{6E8A19B3-4925-4DF5-9F72-33B601EFB530}"/>
          </ac:spMkLst>
        </pc:spChg>
        <pc:spChg chg="mod">
          <ac:chgData name="森田 未希" userId="a6b7ca52-0fdd-444b-80c2-898147956c63" providerId="ADAL" clId="{8FB1E587-C3D2-4C5D-B2C0-9E5944F58197}" dt="2023-09-04T09:48:03.269" v="141" actId="2711"/>
          <ac:spMkLst>
            <pc:docMk/>
            <pc:sldMk cId="3199587885" sldId="264"/>
            <ac:spMk id="5" creationId="{B6A57668-0753-49BA-812E-69AE3905A5C0}"/>
          </ac:spMkLst>
        </pc:spChg>
        <pc:spChg chg="mod">
          <ac:chgData name="森田 未希" userId="a6b7ca52-0fdd-444b-80c2-898147956c63" providerId="ADAL" clId="{8FB1E587-C3D2-4C5D-B2C0-9E5944F58197}" dt="2023-09-05T07:52:26.945" v="641" actId="207"/>
          <ac:spMkLst>
            <pc:docMk/>
            <pc:sldMk cId="3199587885" sldId="264"/>
            <ac:spMk id="7" creationId="{B11E7C20-8ECE-4F25-B551-425BBBBD10BA}"/>
          </ac:spMkLst>
        </pc:spChg>
        <pc:spChg chg="mod">
          <ac:chgData name="森田 未希" userId="a6b7ca52-0fdd-444b-80c2-898147956c63" providerId="ADAL" clId="{8FB1E587-C3D2-4C5D-B2C0-9E5944F58197}" dt="2023-09-05T07:52:31.208" v="642" actId="207"/>
          <ac:spMkLst>
            <pc:docMk/>
            <pc:sldMk cId="3199587885" sldId="264"/>
            <ac:spMk id="11" creationId="{E8DCCDBC-B292-418E-8531-8D594260ED05}"/>
          </ac:spMkLst>
        </pc:spChg>
      </pc:sldChg>
      <pc:sldChg chg="addSp delSp modSp add mod">
        <pc:chgData name="森田 未希" userId="a6b7ca52-0fdd-444b-80c2-898147956c63" providerId="ADAL" clId="{8FB1E587-C3D2-4C5D-B2C0-9E5944F58197}" dt="2023-09-05T09:12:34.237" v="936" actId="167"/>
        <pc:sldMkLst>
          <pc:docMk/>
          <pc:sldMk cId="3484819017" sldId="265"/>
        </pc:sldMkLst>
        <pc:spChg chg="mod">
          <ac:chgData name="森田 未希" userId="a6b7ca52-0fdd-444b-80c2-898147956c63" providerId="ADAL" clId="{8FB1E587-C3D2-4C5D-B2C0-9E5944F58197}" dt="2023-09-04T09:43:20.889" v="46"/>
          <ac:spMkLst>
            <pc:docMk/>
            <pc:sldMk cId="3484819017" sldId="265"/>
            <ac:spMk id="3" creationId="{4B0A8149-8472-F534-62EA-7652905665DF}"/>
          </ac:spMkLst>
        </pc:spChg>
        <pc:spChg chg="del">
          <ac:chgData name="森田 未希" userId="a6b7ca52-0fdd-444b-80c2-898147956c63" providerId="ADAL" clId="{8FB1E587-C3D2-4C5D-B2C0-9E5944F58197}" dt="2023-09-04T09:43:01.098" v="43" actId="478"/>
          <ac:spMkLst>
            <pc:docMk/>
            <pc:sldMk cId="3484819017" sldId="265"/>
            <ac:spMk id="8" creationId="{831B68C4-F9A6-42EB-8460-6C9A3F2B52D4}"/>
          </ac:spMkLst>
        </pc:spChg>
        <pc:spChg chg="del">
          <ac:chgData name="森田 未希" userId="a6b7ca52-0fdd-444b-80c2-898147956c63" providerId="ADAL" clId="{8FB1E587-C3D2-4C5D-B2C0-9E5944F58197}" dt="2023-09-04T09:43:01.629" v="44" actId="478"/>
          <ac:spMkLst>
            <pc:docMk/>
            <pc:sldMk cId="3484819017" sldId="265"/>
            <ac:spMk id="9" creationId="{2FCF089D-B0F8-475D-B822-38C56513A2A6}"/>
          </ac:spMkLst>
        </pc:spChg>
        <pc:spChg chg="mod">
          <ac:chgData name="森田 未希" userId="a6b7ca52-0fdd-444b-80c2-898147956c63" providerId="ADAL" clId="{8FB1E587-C3D2-4C5D-B2C0-9E5944F58197}" dt="2023-09-05T09:12:07.462" v="929" actId="1038"/>
          <ac:spMkLst>
            <pc:docMk/>
            <pc:sldMk cId="3484819017" sldId="265"/>
            <ac:spMk id="16" creationId="{5566C313-A30A-4DAF-B6A2-D193DEBBA709}"/>
          </ac:spMkLst>
        </pc:spChg>
        <pc:spChg chg="mod">
          <ac:chgData name="森田 未希" userId="a6b7ca52-0fdd-444b-80c2-898147956c63" providerId="ADAL" clId="{8FB1E587-C3D2-4C5D-B2C0-9E5944F58197}" dt="2023-09-04T09:43:20.889" v="46"/>
          <ac:spMkLst>
            <pc:docMk/>
            <pc:sldMk cId="3484819017" sldId="265"/>
            <ac:spMk id="17" creationId="{098A35F0-5EE2-6894-68F2-B099255B883A}"/>
          </ac:spMkLst>
        </pc:spChg>
        <pc:spChg chg="del">
          <ac:chgData name="森田 未希" userId="a6b7ca52-0fdd-444b-80c2-898147956c63" providerId="ADAL" clId="{8FB1E587-C3D2-4C5D-B2C0-9E5944F58197}" dt="2023-09-04T09:44:00.771" v="55" actId="478"/>
          <ac:spMkLst>
            <pc:docMk/>
            <pc:sldMk cId="3484819017" sldId="265"/>
            <ac:spMk id="22" creationId="{0C4F080B-63A5-4B4E-AF5C-52F804FE1583}"/>
          </ac:spMkLst>
        </pc:spChg>
        <pc:spChg chg="del">
          <ac:chgData name="森田 未希" userId="a6b7ca52-0fdd-444b-80c2-898147956c63" providerId="ADAL" clId="{8FB1E587-C3D2-4C5D-B2C0-9E5944F58197}" dt="2023-09-04T09:44:00.771" v="55" actId="478"/>
          <ac:spMkLst>
            <pc:docMk/>
            <pc:sldMk cId="3484819017" sldId="265"/>
            <ac:spMk id="23" creationId="{C9AD2228-6764-455F-9AF2-5AAA0C0F9D3E}"/>
          </ac:spMkLst>
        </pc:spChg>
        <pc:spChg chg="mod">
          <ac:chgData name="森田 未希" userId="a6b7ca52-0fdd-444b-80c2-898147956c63" providerId="ADAL" clId="{8FB1E587-C3D2-4C5D-B2C0-9E5944F58197}" dt="2023-09-05T09:12:07.462" v="929" actId="1038"/>
          <ac:spMkLst>
            <pc:docMk/>
            <pc:sldMk cId="3484819017" sldId="265"/>
            <ac:spMk id="24" creationId="{9BA36FE2-3584-4DF1-96E3-44CBD43341D2}"/>
          </ac:spMkLst>
        </pc:spChg>
        <pc:spChg chg="mod">
          <ac:chgData name="森田 未希" userId="a6b7ca52-0fdd-444b-80c2-898147956c63" providerId="ADAL" clId="{8FB1E587-C3D2-4C5D-B2C0-9E5944F58197}" dt="2023-09-05T09:12:07.462" v="929" actId="1038"/>
          <ac:spMkLst>
            <pc:docMk/>
            <pc:sldMk cId="3484819017" sldId="265"/>
            <ac:spMk id="25" creationId="{4DE8858B-CDF2-470B-876F-AA73CC603AA0}"/>
          </ac:spMkLst>
        </pc:spChg>
        <pc:spChg chg="mod">
          <ac:chgData name="森田 未希" userId="a6b7ca52-0fdd-444b-80c2-898147956c63" providerId="ADAL" clId="{8FB1E587-C3D2-4C5D-B2C0-9E5944F58197}" dt="2023-09-05T09:12:07.462" v="929" actId="1038"/>
          <ac:spMkLst>
            <pc:docMk/>
            <pc:sldMk cId="3484819017" sldId="265"/>
            <ac:spMk id="26" creationId="{5217F02E-78E8-4CBA-A3B1-1151DFC19216}"/>
          </ac:spMkLst>
        </pc:spChg>
        <pc:spChg chg="mod ord">
          <ac:chgData name="森田 未希" userId="a6b7ca52-0fdd-444b-80c2-898147956c63" providerId="ADAL" clId="{8FB1E587-C3D2-4C5D-B2C0-9E5944F58197}" dt="2023-09-05T09:12:07.462" v="929" actId="1038"/>
          <ac:spMkLst>
            <pc:docMk/>
            <pc:sldMk cId="3484819017" sldId="265"/>
            <ac:spMk id="27" creationId="{14C39CE7-57C3-438F-9868-782CD9C943A2}"/>
          </ac:spMkLst>
        </pc:spChg>
        <pc:spChg chg="mod ord">
          <ac:chgData name="森田 未希" userId="a6b7ca52-0fdd-444b-80c2-898147956c63" providerId="ADAL" clId="{8FB1E587-C3D2-4C5D-B2C0-9E5944F58197}" dt="2023-09-05T09:12:07.462" v="929" actId="1038"/>
          <ac:spMkLst>
            <pc:docMk/>
            <pc:sldMk cId="3484819017" sldId="265"/>
            <ac:spMk id="28" creationId="{F74CFAE6-D5B7-4B85-AA2B-4592F7C36A4E}"/>
          </ac:spMkLst>
        </pc:spChg>
        <pc:spChg chg="mod ord">
          <ac:chgData name="森田 未希" userId="a6b7ca52-0fdd-444b-80c2-898147956c63" providerId="ADAL" clId="{8FB1E587-C3D2-4C5D-B2C0-9E5944F58197}" dt="2023-09-05T09:12:07.462" v="929" actId="1038"/>
          <ac:spMkLst>
            <pc:docMk/>
            <pc:sldMk cId="3484819017" sldId="265"/>
            <ac:spMk id="29" creationId="{3A4F235D-60AA-434D-A25D-CCF756F3E5A7}"/>
          </ac:spMkLst>
        </pc:spChg>
        <pc:spChg chg="mod">
          <ac:chgData name="森田 未希" userId="a6b7ca52-0fdd-444b-80c2-898147956c63" providerId="ADAL" clId="{8FB1E587-C3D2-4C5D-B2C0-9E5944F58197}" dt="2023-09-05T09:12:07.462" v="929" actId="1038"/>
          <ac:spMkLst>
            <pc:docMk/>
            <pc:sldMk cId="3484819017" sldId="265"/>
            <ac:spMk id="30" creationId="{638C5501-F1FC-4D6C-9AAD-39054749CF1F}"/>
          </ac:spMkLst>
        </pc:spChg>
        <pc:spChg chg="mod">
          <ac:chgData name="森田 未希" userId="a6b7ca52-0fdd-444b-80c2-898147956c63" providerId="ADAL" clId="{8FB1E587-C3D2-4C5D-B2C0-9E5944F58197}" dt="2023-09-04T09:43:20.889" v="46"/>
          <ac:spMkLst>
            <pc:docMk/>
            <pc:sldMk cId="3484819017" sldId="265"/>
            <ac:spMk id="31" creationId="{E0F9A962-F231-CB8B-BAB7-FD6B189DE445}"/>
          </ac:spMkLst>
        </pc:spChg>
        <pc:spChg chg="del ord">
          <ac:chgData name="森田 未希" userId="a6b7ca52-0fdd-444b-80c2-898147956c63" providerId="ADAL" clId="{8FB1E587-C3D2-4C5D-B2C0-9E5944F58197}" dt="2023-09-05T09:11:59.112" v="920" actId="478"/>
          <ac:spMkLst>
            <pc:docMk/>
            <pc:sldMk cId="3484819017" sldId="265"/>
            <ac:spMk id="33" creationId="{A9893FAE-9A71-40F1-ACD0-5E50B26B0774}"/>
          </ac:spMkLst>
        </pc:spChg>
        <pc:spChg chg="del ord">
          <ac:chgData name="森田 未希" userId="a6b7ca52-0fdd-444b-80c2-898147956c63" providerId="ADAL" clId="{8FB1E587-C3D2-4C5D-B2C0-9E5944F58197}" dt="2023-09-05T09:11:59.112" v="920" actId="478"/>
          <ac:spMkLst>
            <pc:docMk/>
            <pc:sldMk cId="3484819017" sldId="265"/>
            <ac:spMk id="34" creationId="{50F38E58-C209-4E20-87EF-A76DC7FD10A2}"/>
          </ac:spMkLst>
        </pc:spChg>
        <pc:spChg chg="del mod">
          <ac:chgData name="森田 未希" userId="a6b7ca52-0fdd-444b-80c2-898147956c63" providerId="ADAL" clId="{8FB1E587-C3D2-4C5D-B2C0-9E5944F58197}" dt="2023-09-05T09:11:59.112" v="920" actId="478"/>
          <ac:spMkLst>
            <pc:docMk/>
            <pc:sldMk cId="3484819017" sldId="265"/>
            <ac:spMk id="35" creationId="{0144980F-57B9-46BA-970F-F56CDB0F20AF}"/>
          </ac:spMkLst>
        </pc:spChg>
        <pc:spChg chg="mod">
          <ac:chgData name="森田 未希" userId="a6b7ca52-0fdd-444b-80c2-898147956c63" providerId="ADAL" clId="{8FB1E587-C3D2-4C5D-B2C0-9E5944F58197}" dt="2023-09-05T09:12:07.462" v="929" actId="1038"/>
          <ac:spMkLst>
            <pc:docMk/>
            <pc:sldMk cId="3484819017" sldId="265"/>
            <ac:spMk id="36" creationId="{00000000-0000-0000-0000-000000000000}"/>
          </ac:spMkLst>
        </pc:spChg>
        <pc:spChg chg="mod">
          <ac:chgData name="森田 未希" userId="a6b7ca52-0fdd-444b-80c2-898147956c63" providerId="ADAL" clId="{8FB1E587-C3D2-4C5D-B2C0-9E5944F58197}" dt="2023-09-05T09:12:07.462" v="929" actId="1038"/>
          <ac:spMkLst>
            <pc:docMk/>
            <pc:sldMk cId="3484819017" sldId="265"/>
            <ac:spMk id="37" creationId="{00000000-0000-0000-0000-000000000000}"/>
          </ac:spMkLst>
        </pc:spChg>
        <pc:spChg chg="mod">
          <ac:chgData name="森田 未希" userId="a6b7ca52-0fdd-444b-80c2-898147956c63" providerId="ADAL" clId="{8FB1E587-C3D2-4C5D-B2C0-9E5944F58197}" dt="2023-09-04T09:43:21.299" v="47"/>
          <ac:spMkLst>
            <pc:docMk/>
            <pc:sldMk cId="3484819017" sldId="265"/>
            <ac:spMk id="39" creationId="{5C19A89C-0B1A-8DEC-6A2B-D83162E192BB}"/>
          </ac:spMkLst>
        </pc:spChg>
        <pc:spChg chg="mod">
          <ac:chgData name="森田 未希" userId="a6b7ca52-0fdd-444b-80c2-898147956c63" providerId="ADAL" clId="{8FB1E587-C3D2-4C5D-B2C0-9E5944F58197}" dt="2023-09-04T09:43:21.299" v="47"/>
          <ac:spMkLst>
            <pc:docMk/>
            <pc:sldMk cId="3484819017" sldId="265"/>
            <ac:spMk id="40" creationId="{4052760A-DC15-A353-A931-B1E0C8A9817B}"/>
          </ac:spMkLst>
        </pc:spChg>
        <pc:spChg chg="mod">
          <ac:chgData name="森田 未希" userId="a6b7ca52-0fdd-444b-80c2-898147956c63" providerId="ADAL" clId="{8FB1E587-C3D2-4C5D-B2C0-9E5944F58197}" dt="2023-09-04T09:43:21.299" v="47"/>
          <ac:spMkLst>
            <pc:docMk/>
            <pc:sldMk cId="3484819017" sldId="265"/>
            <ac:spMk id="41" creationId="{39F6BB49-4ADC-912F-C7AF-21ABD138F75E}"/>
          </ac:spMkLst>
        </pc:spChg>
        <pc:spChg chg="mod">
          <ac:chgData name="森田 未希" userId="a6b7ca52-0fdd-444b-80c2-898147956c63" providerId="ADAL" clId="{8FB1E587-C3D2-4C5D-B2C0-9E5944F58197}" dt="2023-09-04T09:43:21.579" v="48"/>
          <ac:spMkLst>
            <pc:docMk/>
            <pc:sldMk cId="3484819017" sldId="265"/>
            <ac:spMk id="43" creationId="{0FC3F0A0-C699-C785-2DF7-2F44886C7E19}"/>
          </ac:spMkLst>
        </pc:spChg>
        <pc:spChg chg="mod">
          <ac:chgData name="森田 未希" userId="a6b7ca52-0fdd-444b-80c2-898147956c63" providerId="ADAL" clId="{8FB1E587-C3D2-4C5D-B2C0-9E5944F58197}" dt="2023-09-04T09:43:21.579" v="48"/>
          <ac:spMkLst>
            <pc:docMk/>
            <pc:sldMk cId="3484819017" sldId="265"/>
            <ac:spMk id="44" creationId="{C00E5C4E-7184-9E07-DD0D-E16E8AA8993D}"/>
          </ac:spMkLst>
        </pc:spChg>
        <pc:spChg chg="mod">
          <ac:chgData name="森田 未希" userId="a6b7ca52-0fdd-444b-80c2-898147956c63" providerId="ADAL" clId="{8FB1E587-C3D2-4C5D-B2C0-9E5944F58197}" dt="2023-09-04T09:43:21.579" v="48"/>
          <ac:spMkLst>
            <pc:docMk/>
            <pc:sldMk cId="3484819017" sldId="265"/>
            <ac:spMk id="45" creationId="{02D4B346-C0DD-C2DE-C9EC-C5DB9834D1E2}"/>
          </ac:spMkLst>
        </pc:spChg>
        <pc:spChg chg="del">
          <ac:chgData name="森田 未希" userId="a6b7ca52-0fdd-444b-80c2-898147956c63" providerId="ADAL" clId="{8FB1E587-C3D2-4C5D-B2C0-9E5944F58197}" dt="2023-09-04T09:42:50.518" v="42" actId="478"/>
          <ac:spMkLst>
            <pc:docMk/>
            <pc:sldMk cId="3484819017" sldId="265"/>
            <ac:spMk id="58" creationId="{31166560-68A2-437A-8FE4-F308E9EAE0EE}"/>
          </ac:spMkLst>
        </pc:spChg>
        <pc:spChg chg="del">
          <ac:chgData name="森田 未希" userId="a6b7ca52-0fdd-444b-80c2-898147956c63" providerId="ADAL" clId="{8FB1E587-C3D2-4C5D-B2C0-9E5944F58197}" dt="2023-09-04T09:42:42.168" v="41" actId="478"/>
          <ac:spMkLst>
            <pc:docMk/>
            <pc:sldMk cId="3484819017" sldId="265"/>
            <ac:spMk id="62" creationId="{00000000-0000-0000-0000-000000000000}"/>
          </ac:spMkLst>
        </pc:spChg>
        <pc:spChg chg="mod">
          <ac:chgData name="森田 未希" userId="a6b7ca52-0fdd-444b-80c2-898147956c63" providerId="ADAL" clId="{8FB1E587-C3D2-4C5D-B2C0-9E5944F58197}" dt="2023-09-05T09:12:07.462" v="929" actId="1038"/>
          <ac:spMkLst>
            <pc:docMk/>
            <pc:sldMk cId="3484819017" sldId="265"/>
            <ac:spMk id="63" creationId="{31166560-68A2-437A-8FE4-F308E9EAE0EE}"/>
          </ac:spMkLst>
        </pc:spChg>
        <pc:spChg chg="mod ord">
          <ac:chgData name="森田 未希" userId="a6b7ca52-0fdd-444b-80c2-898147956c63" providerId="ADAL" clId="{8FB1E587-C3D2-4C5D-B2C0-9E5944F58197}" dt="2023-09-05T09:12:34.237" v="936" actId="167"/>
          <ac:spMkLst>
            <pc:docMk/>
            <pc:sldMk cId="3484819017" sldId="265"/>
            <ac:spMk id="64" creationId="{00000000-0000-0000-0000-000000000000}"/>
          </ac:spMkLst>
        </pc:spChg>
        <pc:spChg chg="mod">
          <ac:chgData name="森田 未希" userId="a6b7ca52-0fdd-444b-80c2-898147956c63" providerId="ADAL" clId="{8FB1E587-C3D2-4C5D-B2C0-9E5944F58197}" dt="2023-09-05T09:12:07.462" v="929" actId="1038"/>
          <ac:spMkLst>
            <pc:docMk/>
            <pc:sldMk cId="3484819017" sldId="265"/>
            <ac:spMk id="65" creationId="{929A01EC-75E1-4515-9C0E-8D3B6B092932}"/>
          </ac:spMkLst>
        </pc:spChg>
        <pc:spChg chg="mod">
          <ac:chgData name="森田 未希" userId="a6b7ca52-0fdd-444b-80c2-898147956c63" providerId="ADAL" clId="{8FB1E587-C3D2-4C5D-B2C0-9E5944F58197}" dt="2023-09-05T09:12:07.462" v="929" actId="1038"/>
          <ac:spMkLst>
            <pc:docMk/>
            <pc:sldMk cId="3484819017" sldId="265"/>
            <ac:spMk id="66" creationId="{00000000-0000-0000-0000-000000000000}"/>
          </ac:spMkLst>
        </pc:spChg>
        <pc:grpChg chg="add mod">
          <ac:chgData name="森田 未希" userId="a6b7ca52-0fdd-444b-80c2-898147956c63" providerId="ADAL" clId="{8FB1E587-C3D2-4C5D-B2C0-9E5944F58197}" dt="2023-09-05T09:12:07.462" v="929" actId="1038"/>
          <ac:grpSpMkLst>
            <pc:docMk/>
            <pc:sldMk cId="3484819017" sldId="265"/>
            <ac:grpSpMk id="2" creationId="{20A67AEF-F2E5-D914-7546-17E751C53103}"/>
          </ac:grpSpMkLst>
        </pc:grpChg>
        <pc:grpChg chg="mod">
          <ac:chgData name="森田 未希" userId="a6b7ca52-0fdd-444b-80c2-898147956c63" providerId="ADAL" clId="{8FB1E587-C3D2-4C5D-B2C0-9E5944F58197}" dt="2023-09-05T09:12:07.462" v="929" actId="1038"/>
          <ac:grpSpMkLst>
            <pc:docMk/>
            <pc:sldMk cId="3484819017" sldId="265"/>
            <ac:grpSpMk id="4" creationId="{1A8AE43E-FD65-47A7-AEE1-52D27578ACC3}"/>
          </ac:grpSpMkLst>
        </pc:grpChg>
        <pc:grpChg chg="mod">
          <ac:chgData name="森田 未希" userId="a6b7ca52-0fdd-444b-80c2-898147956c63" providerId="ADAL" clId="{8FB1E587-C3D2-4C5D-B2C0-9E5944F58197}" dt="2023-09-05T09:12:07.462" v="929" actId="1038"/>
          <ac:grpSpMkLst>
            <pc:docMk/>
            <pc:sldMk cId="3484819017" sldId="265"/>
            <ac:grpSpMk id="12" creationId="{906C4E43-3CC6-48E7-8C2B-3EA28C75A6A0}"/>
          </ac:grpSpMkLst>
        </pc:grpChg>
        <pc:grpChg chg="mod">
          <ac:chgData name="森田 未希" userId="a6b7ca52-0fdd-444b-80c2-898147956c63" providerId="ADAL" clId="{8FB1E587-C3D2-4C5D-B2C0-9E5944F58197}" dt="2023-09-05T09:12:07.462" v="929" actId="1038"/>
          <ac:grpSpMkLst>
            <pc:docMk/>
            <pc:sldMk cId="3484819017" sldId="265"/>
            <ac:grpSpMk id="18" creationId="{5E4E9FBA-A884-4B4D-9093-9E1A53AD604C}"/>
          </ac:grpSpMkLst>
        </pc:grpChg>
        <pc:grpChg chg="add mod">
          <ac:chgData name="森田 未希" userId="a6b7ca52-0fdd-444b-80c2-898147956c63" providerId="ADAL" clId="{8FB1E587-C3D2-4C5D-B2C0-9E5944F58197}" dt="2023-09-05T09:12:07.462" v="929" actId="1038"/>
          <ac:grpSpMkLst>
            <pc:docMk/>
            <pc:sldMk cId="3484819017" sldId="265"/>
            <ac:grpSpMk id="38" creationId="{64704F72-E726-3DC7-6303-EB3994E3FE2F}"/>
          </ac:grpSpMkLst>
        </pc:grpChg>
        <pc:grpChg chg="add del mod">
          <ac:chgData name="森田 未希" userId="a6b7ca52-0fdd-444b-80c2-898147956c63" providerId="ADAL" clId="{8FB1E587-C3D2-4C5D-B2C0-9E5944F58197}" dt="2023-09-05T09:11:59.112" v="920" actId="478"/>
          <ac:grpSpMkLst>
            <pc:docMk/>
            <pc:sldMk cId="3484819017" sldId="265"/>
            <ac:grpSpMk id="42" creationId="{52AE3F4C-CDD9-0B6B-2261-00594B3EA234}"/>
          </ac:grpSpMkLst>
        </pc:grpChg>
        <pc:picChg chg="del">
          <ac:chgData name="森田 未希" userId="a6b7ca52-0fdd-444b-80c2-898147956c63" providerId="ADAL" clId="{8FB1E587-C3D2-4C5D-B2C0-9E5944F58197}" dt="2023-09-04T09:43:16.479" v="45" actId="478"/>
          <ac:picMkLst>
            <pc:docMk/>
            <pc:sldMk cId="3484819017" sldId="265"/>
            <ac:picMk id="10" creationId="{9B3E9D12-6020-4065-8F84-3AE3112EA009}"/>
          </ac:picMkLst>
        </pc:picChg>
        <pc:picChg chg="del">
          <ac:chgData name="森田 未希" userId="a6b7ca52-0fdd-444b-80c2-898147956c63" providerId="ADAL" clId="{8FB1E587-C3D2-4C5D-B2C0-9E5944F58197}" dt="2023-09-04T09:43:16.479" v="45" actId="478"/>
          <ac:picMkLst>
            <pc:docMk/>
            <pc:sldMk cId="3484819017" sldId="265"/>
            <ac:picMk id="11" creationId="{4D81AC13-DFF1-456E-8D9F-68698B9C3578}"/>
          </ac:picMkLst>
        </pc:picChg>
        <pc:picChg chg="del">
          <ac:chgData name="森田 未希" userId="a6b7ca52-0fdd-444b-80c2-898147956c63" providerId="ADAL" clId="{8FB1E587-C3D2-4C5D-B2C0-9E5944F58197}" dt="2023-09-04T09:43:16.479" v="45" actId="478"/>
          <ac:picMkLst>
            <pc:docMk/>
            <pc:sldMk cId="3484819017" sldId="265"/>
            <ac:picMk id="32" creationId="{0EB32EC5-EC49-4574-B80C-7282640C65B7}"/>
          </ac:picMkLst>
        </pc:picChg>
      </pc:sldChg>
      <pc:sldChg chg="modSp mod">
        <pc:chgData name="森田 未希" userId="a6b7ca52-0fdd-444b-80c2-898147956c63" providerId="ADAL" clId="{8FB1E587-C3D2-4C5D-B2C0-9E5944F58197}" dt="2023-09-13T07:36:07.289" v="1143" actId="20577"/>
        <pc:sldMkLst>
          <pc:docMk/>
          <pc:sldMk cId="0" sldId="285"/>
        </pc:sldMkLst>
        <pc:spChg chg="mod">
          <ac:chgData name="森田 未希" userId="a6b7ca52-0fdd-444b-80c2-898147956c63" providerId="ADAL" clId="{8FB1E587-C3D2-4C5D-B2C0-9E5944F58197}" dt="2023-09-13T07:36:07.289" v="1143" actId="20577"/>
          <ac:spMkLst>
            <pc:docMk/>
            <pc:sldMk cId="0" sldId="285"/>
            <ac:spMk id="11269" creationId="{00000000-0000-0000-0000-000000000000}"/>
          </ac:spMkLst>
        </pc:spChg>
      </pc:sldChg>
      <pc:sldChg chg="modSp mod">
        <pc:chgData name="森田 未希" userId="a6b7ca52-0fdd-444b-80c2-898147956c63" providerId="ADAL" clId="{8FB1E587-C3D2-4C5D-B2C0-9E5944F58197}" dt="2023-09-13T04:40:13.251" v="1123" actId="14100"/>
        <pc:sldMkLst>
          <pc:docMk/>
          <pc:sldMk cId="0" sldId="296"/>
        </pc:sldMkLst>
        <pc:spChg chg="mod">
          <ac:chgData name="森田 未希" userId="a6b7ca52-0fdd-444b-80c2-898147956c63" providerId="ADAL" clId="{8FB1E587-C3D2-4C5D-B2C0-9E5944F58197}" dt="2023-09-13T04:40:13.251" v="1123" actId="14100"/>
          <ac:spMkLst>
            <pc:docMk/>
            <pc:sldMk cId="0" sldId="296"/>
            <ac:spMk id="22530" creationId="{00000000-0000-0000-0000-000000000000}"/>
          </ac:spMkLst>
        </pc:spChg>
      </pc:sldChg>
      <pc:sldChg chg="ord">
        <pc:chgData name="森田 未希" userId="a6b7ca52-0fdd-444b-80c2-898147956c63" providerId="ADAL" clId="{8FB1E587-C3D2-4C5D-B2C0-9E5944F58197}" dt="2023-09-13T04:40:49.837" v="1131"/>
        <pc:sldMkLst>
          <pc:docMk/>
          <pc:sldMk cId="0" sldId="298"/>
        </pc:sldMkLst>
      </pc:sldChg>
      <pc:sldChg chg="modSp mod">
        <pc:chgData name="森田 未希" userId="a6b7ca52-0fdd-444b-80c2-898147956c63" providerId="ADAL" clId="{8FB1E587-C3D2-4C5D-B2C0-9E5944F58197}" dt="2023-09-11T10:13:53.615" v="980" actId="207"/>
        <pc:sldMkLst>
          <pc:docMk/>
          <pc:sldMk cId="0" sldId="302"/>
        </pc:sldMkLst>
        <pc:graphicFrameChg chg="mod modGraphic">
          <ac:chgData name="森田 未希" userId="a6b7ca52-0fdd-444b-80c2-898147956c63" providerId="ADAL" clId="{8FB1E587-C3D2-4C5D-B2C0-9E5944F58197}" dt="2023-09-11T10:13:53.615" v="980" actId="207"/>
          <ac:graphicFrameMkLst>
            <pc:docMk/>
            <pc:sldMk cId="0" sldId="302"/>
            <ac:graphicFrameMk id="2" creationId="{00000000-0000-0000-0000-000000000000}"/>
          </ac:graphicFrameMkLst>
        </pc:graphicFrameChg>
      </pc:sldChg>
      <pc:sldChg chg="addSp delSp modSp mod">
        <pc:chgData name="森田 未希" userId="a6b7ca52-0fdd-444b-80c2-898147956c63" providerId="ADAL" clId="{8FB1E587-C3D2-4C5D-B2C0-9E5944F58197}" dt="2023-09-12T05:44:15.459" v="1112" actId="1076"/>
        <pc:sldMkLst>
          <pc:docMk/>
          <pc:sldMk cId="3913537807" sldId="306"/>
        </pc:sldMkLst>
        <pc:spChg chg="del">
          <ac:chgData name="森田 未希" userId="a6b7ca52-0fdd-444b-80c2-898147956c63" providerId="ADAL" clId="{8FB1E587-C3D2-4C5D-B2C0-9E5944F58197}" dt="2023-09-12T04:55:05.467" v="981" actId="478"/>
          <ac:spMkLst>
            <pc:docMk/>
            <pc:sldMk cId="3913537807" sldId="306"/>
            <ac:spMk id="2" creationId="{B371D310-6755-9ADD-36A4-981B68178D06}"/>
          </ac:spMkLst>
        </pc:spChg>
        <pc:spChg chg="add mod">
          <ac:chgData name="森田 未希" userId="a6b7ca52-0fdd-444b-80c2-898147956c63" providerId="ADAL" clId="{8FB1E587-C3D2-4C5D-B2C0-9E5944F58197}" dt="2023-09-12T05:32:40.293" v="1071" actId="6549"/>
          <ac:spMkLst>
            <pc:docMk/>
            <pc:sldMk cId="3913537807" sldId="306"/>
            <ac:spMk id="3" creationId="{AEE3DAB8-7AD3-9077-06C5-29C927903F9A}"/>
          </ac:spMkLst>
        </pc:spChg>
        <pc:spChg chg="mod">
          <ac:chgData name="森田 未希" userId="a6b7ca52-0fdd-444b-80c2-898147956c63" providerId="ADAL" clId="{8FB1E587-C3D2-4C5D-B2C0-9E5944F58197}" dt="2023-09-12T05:33:05.544" v="1100"/>
          <ac:spMkLst>
            <pc:docMk/>
            <pc:sldMk cId="3913537807" sldId="306"/>
            <ac:spMk id="7170" creationId="{00000000-0000-0000-0000-000000000000}"/>
          </ac:spMkLst>
        </pc:spChg>
        <pc:picChg chg="add mod modCrop">
          <ac:chgData name="森田 未希" userId="a6b7ca52-0fdd-444b-80c2-898147956c63" providerId="ADAL" clId="{8FB1E587-C3D2-4C5D-B2C0-9E5944F58197}" dt="2023-09-12T05:44:15.459" v="1112" actId="1076"/>
          <ac:picMkLst>
            <pc:docMk/>
            <pc:sldMk cId="3913537807" sldId="306"/>
            <ac:picMk id="5" creationId="{43F5D067-C8A3-D7A9-EBCD-4ED6F0A8D86D}"/>
          </ac:picMkLst>
        </pc:picChg>
      </pc:sldChg>
      <pc:sldChg chg="modSp mod">
        <pc:chgData name="森田 未希" userId="a6b7ca52-0fdd-444b-80c2-898147956c63" providerId="ADAL" clId="{8FB1E587-C3D2-4C5D-B2C0-9E5944F58197}" dt="2023-09-12T05:32:34.510" v="1069" actId="1076"/>
        <pc:sldMkLst>
          <pc:docMk/>
          <pc:sldMk cId="2212070449" sldId="308"/>
        </pc:sldMkLst>
        <pc:spChg chg="mod">
          <ac:chgData name="森田 未希" userId="a6b7ca52-0fdd-444b-80c2-898147956c63" providerId="ADAL" clId="{8FB1E587-C3D2-4C5D-B2C0-9E5944F58197}" dt="2023-09-12T05:32:34.510" v="1069" actId="1076"/>
          <ac:spMkLst>
            <pc:docMk/>
            <pc:sldMk cId="2212070449" sldId="308"/>
            <ac:spMk id="3" creationId="{EEEC9208-5F82-34CD-7A28-79C9EBE5C1EF}"/>
          </ac:spMkLst>
        </pc:spChg>
      </pc:sldChg>
      <pc:sldChg chg="delSp modSp mod">
        <pc:chgData name="森田 未希" userId="a6b7ca52-0fdd-444b-80c2-898147956c63" providerId="ADAL" clId="{8FB1E587-C3D2-4C5D-B2C0-9E5944F58197}" dt="2023-09-05T09:05:08.125" v="696"/>
        <pc:sldMkLst>
          <pc:docMk/>
          <pc:sldMk cId="3795464855" sldId="309"/>
        </pc:sldMkLst>
        <pc:spChg chg="mod">
          <ac:chgData name="森田 未希" userId="a6b7ca52-0fdd-444b-80c2-898147956c63" providerId="ADAL" clId="{8FB1E587-C3D2-4C5D-B2C0-9E5944F58197}" dt="2023-09-05T09:05:08.125" v="696"/>
          <ac:spMkLst>
            <pc:docMk/>
            <pc:sldMk cId="3795464855" sldId="309"/>
            <ac:spMk id="7170" creationId="{00000000-0000-0000-0000-000000000000}"/>
          </ac:spMkLst>
        </pc:spChg>
        <pc:picChg chg="del mod">
          <ac:chgData name="森田 未希" userId="a6b7ca52-0fdd-444b-80c2-898147956c63" providerId="ADAL" clId="{8FB1E587-C3D2-4C5D-B2C0-9E5944F58197}" dt="2023-09-05T09:04:26.164" v="647" actId="478"/>
          <ac:picMkLst>
            <pc:docMk/>
            <pc:sldMk cId="3795464855" sldId="309"/>
            <ac:picMk id="4" creationId="{00000000-0000-0000-0000-000000000000}"/>
          </ac:picMkLst>
        </pc:picChg>
      </pc:sldChg>
      <pc:sldChg chg="modSp mod">
        <pc:chgData name="森田 未希" userId="a6b7ca52-0fdd-444b-80c2-898147956c63" providerId="ADAL" clId="{8FB1E587-C3D2-4C5D-B2C0-9E5944F58197}" dt="2023-09-13T04:40:27.933" v="1129"/>
        <pc:sldMkLst>
          <pc:docMk/>
          <pc:sldMk cId="3938350134" sldId="317"/>
        </pc:sldMkLst>
        <pc:spChg chg="mod">
          <ac:chgData name="森田 未希" userId="a6b7ca52-0fdd-444b-80c2-898147956c63" providerId="ADAL" clId="{8FB1E587-C3D2-4C5D-B2C0-9E5944F58197}" dt="2023-09-13T04:40:27.933" v="1129"/>
          <ac:spMkLst>
            <pc:docMk/>
            <pc:sldMk cId="3938350134" sldId="317"/>
            <ac:spMk id="3" creationId="{00000000-0000-0000-0000-000000000000}"/>
          </ac:spMkLst>
        </pc:spChg>
      </pc:sldChg>
      <pc:sldChg chg="add del">
        <pc:chgData name="森田 未希" userId="a6b7ca52-0fdd-444b-80c2-898147956c63" providerId="ADAL" clId="{8FB1E587-C3D2-4C5D-B2C0-9E5944F58197}" dt="2023-09-12T05:32:33.049" v="1068"/>
        <pc:sldMkLst>
          <pc:docMk/>
          <pc:sldMk cId="1848887003" sldId="319"/>
        </pc:sldMkLst>
      </pc:sldChg>
    </pc:docChg>
  </pc:docChgLst>
  <pc:docChgLst>
    <pc:chgData name="Watanabe Ryo" userId="UZkkJIlururLUUYsKiWk0M+jN9vonzy0FCzjIDr1gjA=" providerId="None" clId="Web-{EACBCB15-358A-4D79-96FB-00946C666008}"/>
    <pc:docChg chg="modSld">
      <pc:chgData name="Watanabe Ryo" userId="UZkkJIlururLUUYsKiWk0M+jN9vonzy0FCzjIDr1gjA=" providerId="None" clId="Web-{EACBCB15-358A-4D79-96FB-00946C666008}" dt="2024-09-17T04:10:59.895" v="1" actId="20577"/>
      <pc:docMkLst>
        <pc:docMk/>
      </pc:docMkLst>
      <pc:sldChg chg="modSp">
        <pc:chgData name="Watanabe Ryo" userId="UZkkJIlururLUUYsKiWk0M+jN9vonzy0FCzjIDr1gjA=" providerId="None" clId="Web-{EACBCB15-358A-4D79-96FB-00946C666008}" dt="2024-09-17T04:10:59.895" v="1" actId="20577"/>
        <pc:sldMkLst>
          <pc:docMk/>
          <pc:sldMk cId="657768021" sldId="311"/>
        </pc:sldMkLst>
        <pc:spChg chg="mod">
          <ac:chgData name="Watanabe Ryo" userId="UZkkJIlururLUUYsKiWk0M+jN9vonzy0FCzjIDr1gjA=" providerId="None" clId="Web-{EACBCB15-358A-4D79-96FB-00946C666008}" dt="2024-09-17T04:10:59.895" v="1" actId="20577"/>
          <ac:spMkLst>
            <pc:docMk/>
            <pc:sldMk cId="657768021" sldId="311"/>
            <ac:spMk id="11" creationId="{97DB1DA6-136F-4CA5-833B-C2D8B3309AC8}"/>
          </ac:spMkLst>
        </pc:spChg>
      </pc:sldChg>
    </pc:docChg>
  </pc:docChgLst>
  <pc:docChgLst>
    <pc:chgData name="洪 賢進" userId="e5938317-351c-4213-b8a0-38e160c6f622" providerId="ADAL" clId="{670E2F39-B673-4D59-9C00-FFD050B5931F}"/>
    <pc:docChg chg="undo custSel addSld delSld modSld sldOrd">
      <pc:chgData name="洪 賢進" userId="e5938317-351c-4213-b8a0-38e160c6f622" providerId="ADAL" clId="{670E2F39-B673-4D59-9C00-FFD050B5931F}" dt="2023-08-26T01:17:58.093" v="195"/>
      <pc:docMkLst>
        <pc:docMk/>
      </pc:docMkLst>
      <pc:sldChg chg="modSp mod">
        <pc:chgData name="洪 賢進" userId="e5938317-351c-4213-b8a0-38e160c6f622" providerId="ADAL" clId="{670E2F39-B673-4D59-9C00-FFD050B5931F}" dt="2023-08-26T00:54:05.933" v="9"/>
        <pc:sldMkLst>
          <pc:docMk/>
          <pc:sldMk cId="0" sldId="256"/>
        </pc:sldMkLst>
        <pc:spChg chg="mod">
          <ac:chgData name="洪 賢進" userId="e5938317-351c-4213-b8a0-38e160c6f622" providerId="ADAL" clId="{670E2F39-B673-4D59-9C00-FFD050B5931F}" dt="2023-08-26T00:54:05.933" v="9"/>
          <ac:spMkLst>
            <pc:docMk/>
            <pc:sldMk cId="0" sldId="256"/>
            <ac:spMk id="5" creationId="{00000000-0000-0000-0000-000000000000}"/>
          </ac:spMkLst>
        </pc:spChg>
      </pc:sldChg>
      <pc:sldChg chg="modSp mod">
        <pc:chgData name="洪 賢進" userId="e5938317-351c-4213-b8a0-38e160c6f622" providerId="ADAL" clId="{670E2F39-B673-4D59-9C00-FFD050B5931F}" dt="2023-08-26T00:54:41.785" v="36" actId="207"/>
        <pc:sldMkLst>
          <pc:docMk/>
          <pc:sldMk cId="3913537807" sldId="306"/>
        </pc:sldMkLst>
        <pc:spChg chg="mod">
          <ac:chgData name="洪 賢進" userId="e5938317-351c-4213-b8a0-38e160c6f622" providerId="ADAL" clId="{670E2F39-B673-4D59-9C00-FFD050B5931F}" dt="2023-08-26T00:54:41.785" v="36" actId="207"/>
          <ac:spMkLst>
            <pc:docMk/>
            <pc:sldMk cId="3913537807" sldId="306"/>
            <ac:spMk id="2" creationId="{B371D310-6755-9ADD-36A4-981B68178D06}"/>
          </ac:spMkLst>
        </pc:spChg>
      </pc:sldChg>
      <pc:sldChg chg="modSp mod">
        <pc:chgData name="洪 賢進" userId="e5938317-351c-4213-b8a0-38e160c6f622" providerId="ADAL" clId="{670E2F39-B673-4D59-9C00-FFD050B5931F}" dt="2023-08-26T00:56:20.980" v="151" actId="14100"/>
        <pc:sldMkLst>
          <pc:docMk/>
          <pc:sldMk cId="2212070449" sldId="308"/>
        </pc:sldMkLst>
        <pc:spChg chg="mod">
          <ac:chgData name="洪 賢進" userId="e5938317-351c-4213-b8a0-38e160c6f622" providerId="ADAL" clId="{670E2F39-B673-4D59-9C00-FFD050B5931F}" dt="2023-08-26T00:56:20.980" v="151" actId="14100"/>
          <ac:spMkLst>
            <pc:docMk/>
            <pc:sldMk cId="2212070449" sldId="308"/>
            <ac:spMk id="3" creationId="{EEEC9208-5F82-34CD-7A28-79C9EBE5C1EF}"/>
          </ac:spMkLst>
        </pc:spChg>
        <pc:spChg chg="mod">
          <ac:chgData name="洪 賢進" userId="e5938317-351c-4213-b8a0-38e160c6f622" providerId="ADAL" clId="{670E2F39-B673-4D59-9C00-FFD050B5931F}" dt="2023-08-26T00:55:06.147" v="58" actId="6549"/>
          <ac:spMkLst>
            <pc:docMk/>
            <pc:sldMk cId="2212070449" sldId="308"/>
            <ac:spMk id="3088" creationId="{00000000-0000-0000-0000-000000000000}"/>
          </ac:spMkLst>
        </pc:spChg>
        <pc:spChg chg="mod">
          <ac:chgData name="洪 賢進" userId="e5938317-351c-4213-b8a0-38e160c6f622" providerId="ADAL" clId="{670E2F39-B673-4D59-9C00-FFD050B5931F}" dt="2023-08-26T00:55:48.243" v="113" actId="1037"/>
          <ac:spMkLst>
            <pc:docMk/>
            <pc:sldMk cId="2212070449" sldId="308"/>
            <ac:spMk id="3089" creationId="{00000000-0000-0000-0000-000000000000}"/>
          </ac:spMkLst>
        </pc:spChg>
      </pc:sldChg>
      <pc:sldChg chg="add del">
        <pc:chgData name="洪 賢進" userId="e5938317-351c-4213-b8a0-38e160c6f622" providerId="ADAL" clId="{670E2F39-B673-4D59-9C00-FFD050B5931F}" dt="2023-08-26T00:57:41.719" v="154" actId="47"/>
        <pc:sldMkLst>
          <pc:docMk/>
          <pc:sldMk cId="3530957612" sldId="310"/>
        </pc:sldMkLst>
      </pc:sldChg>
      <pc:sldChg chg="delSp mod">
        <pc:chgData name="洪 賢進" userId="e5938317-351c-4213-b8a0-38e160c6f622" providerId="ADAL" clId="{670E2F39-B673-4D59-9C00-FFD050B5931F}" dt="2023-08-26T01:03:12.293" v="183" actId="478"/>
        <pc:sldMkLst>
          <pc:docMk/>
          <pc:sldMk cId="2589289311" sldId="313"/>
        </pc:sldMkLst>
        <pc:spChg chg="del">
          <ac:chgData name="洪 賢進" userId="e5938317-351c-4213-b8a0-38e160c6f622" providerId="ADAL" clId="{670E2F39-B673-4D59-9C00-FFD050B5931F}" dt="2023-08-26T01:03:12.293" v="183" actId="478"/>
          <ac:spMkLst>
            <pc:docMk/>
            <pc:sldMk cId="2589289311" sldId="313"/>
            <ac:spMk id="117" creationId="{00000000-0000-0000-0000-000000000000}"/>
          </ac:spMkLst>
        </pc:spChg>
        <pc:spChg chg="del">
          <ac:chgData name="洪 賢進" userId="e5938317-351c-4213-b8a0-38e160c6f622" providerId="ADAL" clId="{670E2F39-B673-4D59-9C00-FFD050B5931F}" dt="2023-08-26T01:02:50.149" v="182" actId="478"/>
          <ac:spMkLst>
            <pc:docMk/>
            <pc:sldMk cId="2589289311" sldId="313"/>
            <ac:spMk id="119" creationId="{00000000-0000-0000-0000-000000000000}"/>
          </ac:spMkLst>
        </pc:spChg>
      </pc:sldChg>
      <pc:sldChg chg="del">
        <pc:chgData name="洪 賢進" userId="e5938317-351c-4213-b8a0-38e160c6f622" providerId="ADAL" clId="{670E2F39-B673-4D59-9C00-FFD050B5931F}" dt="2023-08-26T01:16:43.613" v="184" actId="47"/>
        <pc:sldMkLst>
          <pc:docMk/>
          <pc:sldMk cId="153550561" sldId="314"/>
        </pc:sldMkLst>
      </pc:sldChg>
      <pc:sldChg chg="modSp mod">
        <pc:chgData name="洪 賢進" userId="e5938317-351c-4213-b8a0-38e160c6f622" providerId="ADAL" clId="{670E2F39-B673-4D59-9C00-FFD050B5931F}" dt="2023-08-26T01:17:58.093" v="195"/>
        <pc:sldMkLst>
          <pc:docMk/>
          <pc:sldMk cId="2705992254" sldId="315"/>
        </pc:sldMkLst>
        <pc:spChg chg="mod">
          <ac:chgData name="洪 賢進" userId="e5938317-351c-4213-b8a0-38e160c6f622" providerId="ADAL" clId="{670E2F39-B673-4D59-9C00-FFD050B5931F}" dt="2023-08-26T01:17:58.093" v="195"/>
          <ac:spMkLst>
            <pc:docMk/>
            <pc:sldMk cId="2705992254" sldId="315"/>
            <ac:spMk id="7" creationId="{00000000-0000-0000-0000-000000000000}"/>
          </ac:spMkLst>
        </pc:spChg>
      </pc:sldChg>
      <pc:sldChg chg="ord">
        <pc:chgData name="洪 賢進" userId="e5938317-351c-4213-b8a0-38e160c6f622" providerId="ADAL" clId="{670E2F39-B673-4D59-9C00-FFD050B5931F}" dt="2023-08-26T01:17:16.137" v="186"/>
        <pc:sldMkLst>
          <pc:docMk/>
          <pc:sldMk cId="3938350134" sldId="317"/>
        </pc:sldMkLst>
      </pc:sldChg>
      <pc:sldChg chg="modSp add mod">
        <pc:chgData name="洪 賢進" userId="e5938317-351c-4213-b8a0-38e160c6f622" providerId="ADAL" clId="{670E2F39-B673-4D59-9C00-FFD050B5931F}" dt="2023-08-26T01:02:28.255" v="181" actId="14100"/>
        <pc:sldMkLst>
          <pc:docMk/>
          <pc:sldMk cId="2526991271" sldId="318"/>
        </pc:sldMkLst>
        <pc:spChg chg="mod">
          <ac:chgData name="洪 賢進" userId="e5938317-351c-4213-b8a0-38e160c6f622" providerId="ADAL" clId="{670E2F39-B673-4D59-9C00-FFD050B5931F}" dt="2023-08-26T01:02:28.255" v="181" actId="14100"/>
          <ac:spMkLst>
            <pc:docMk/>
            <pc:sldMk cId="2526991271" sldId="318"/>
            <ac:spMk id="3074" creationId="{00000000-0000-0000-0000-000000000000}"/>
          </ac:spMkLst>
        </pc:spChg>
      </pc:sldChg>
    </pc:docChg>
  </pc:docChgLst>
  <pc:docChgLst>
    <pc:chgData name="森田 未希" userId="a6b7ca52-0fdd-444b-80c2-898147956c63" providerId="ADAL" clId="{9B5C194A-E01E-4524-9162-C287A2E2DF0E}"/>
    <pc:docChg chg="undo custSel modSld sldOrd">
      <pc:chgData name="森田 未希" userId="a6b7ca52-0fdd-444b-80c2-898147956c63" providerId="ADAL" clId="{9B5C194A-E01E-4524-9162-C287A2E2DF0E}" dt="2023-09-21T05:05:12.048" v="2889" actId="1038"/>
      <pc:docMkLst>
        <pc:docMk/>
      </pc:docMkLst>
      <pc:sldChg chg="modSp mod">
        <pc:chgData name="森田 未希" userId="a6b7ca52-0fdd-444b-80c2-898147956c63" providerId="ADAL" clId="{9B5C194A-E01E-4524-9162-C287A2E2DF0E}" dt="2023-09-21T05:00:45.350" v="2820"/>
        <pc:sldMkLst>
          <pc:docMk/>
          <pc:sldMk cId="3199587885" sldId="264"/>
        </pc:sldMkLst>
        <pc:spChg chg="mod">
          <ac:chgData name="森田 未希" userId="a6b7ca52-0fdd-444b-80c2-898147956c63" providerId="ADAL" clId="{9B5C194A-E01E-4524-9162-C287A2E2DF0E}" dt="2023-09-21T05:00:45.350" v="2820"/>
          <ac:spMkLst>
            <pc:docMk/>
            <pc:sldMk cId="3199587885" sldId="264"/>
            <ac:spMk id="4" creationId="{6E8A19B3-4925-4DF5-9F72-33B601EFB530}"/>
          </ac:spMkLst>
        </pc:spChg>
      </pc:sldChg>
      <pc:sldChg chg="addSp delSp modSp mod ord">
        <pc:chgData name="森田 未希" userId="a6b7ca52-0fdd-444b-80c2-898147956c63" providerId="ADAL" clId="{9B5C194A-E01E-4524-9162-C287A2E2DF0E}" dt="2023-09-20T11:16:04.205" v="2413"/>
        <pc:sldMkLst>
          <pc:docMk/>
          <pc:sldMk cId="3913537807" sldId="306"/>
        </pc:sldMkLst>
        <pc:spChg chg="del">
          <ac:chgData name="森田 未希" userId="a6b7ca52-0fdd-444b-80c2-898147956c63" providerId="ADAL" clId="{9B5C194A-E01E-4524-9162-C287A2E2DF0E}" dt="2023-09-20T09:38:12.108" v="119" actId="478"/>
          <ac:spMkLst>
            <pc:docMk/>
            <pc:sldMk cId="3913537807" sldId="306"/>
            <ac:spMk id="3" creationId="{AEE3DAB8-7AD3-9077-06C5-29C927903F9A}"/>
          </ac:spMkLst>
        </pc:spChg>
        <pc:spChg chg="add mod">
          <ac:chgData name="森田 未希" userId="a6b7ca52-0fdd-444b-80c2-898147956c63" providerId="ADAL" clId="{9B5C194A-E01E-4524-9162-C287A2E2DF0E}" dt="2023-09-20T10:27:25.168" v="2141" actId="1076"/>
          <ac:spMkLst>
            <pc:docMk/>
            <pc:sldMk cId="3913537807" sldId="306"/>
            <ac:spMk id="10" creationId="{1B2F5C4A-7005-FD22-53DE-769EF045038B}"/>
          </ac:spMkLst>
        </pc:spChg>
        <pc:spChg chg="add mod">
          <ac:chgData name="森田 未希" userId="a6b7ca52-0fdd-444b-80c2-898147956c63" providerId="ADAL" clId="{9B5C194A-E01E-4524-9162-C287A2E2DF0E}" dt="2023-09-20T10:21:28.373" v="1957" actId="20577"/>
          <ac:spMkLst>
            <pc:docMk/>
            <pc:sldMk cId="3913537807" sldId="306"/>
            <ac:spMk id="11" creationId="{F808FA37-148D-F575-BFCB-362D24619F78}"/>
          </ac:spMkLst>
        </pc:spChg>
        <pc:spChg chg="add mod">
          <ac:chgData name="森田 未希" userId="a6b7ca52-0fdd-444b-80c2-898147956c63" providerId="ADAL" clId="{9B5C194A-E01E-4524-9162-C287A2E2DF0E}" dt="2023-09-20T10:25:10.556" v="2096" actId="208"/>
          <ac:spMkLst>
            <pc:docMk/>
            <pc:sldMk cId="3913537807" sldId="306"/>
            <ac:spMk id="20" creationId="{8315D032-CB49-1E51-877E-2359353ADFB1}"/>
          </ac:spMkLst>
        </pc:spChg>
        <pc:spChg chg="add del mod">
          <ac:chgData name="森田 未希" userId="a6b7ca52-0fdd-444b-80c2-898147956c63" providerId="ADAL" clId="{9B5C194A-E01E-4524-9162-C287A2E2DF0E}" dt="2023-09-20T10:04:56.946" v="1221"/>
          <ac:spMkLst>
            <pc:docMk/>
            <pc:sldMk cId="3913537807" sldId="306"/>
            <ac:spMk id="23" creationId="{F7874E74-A891-FDEB-6C55-C27521049294}"/>
          </ac:spMkLst>
        </pc:spChg>
        <pc:spChg chg="add del mod">
          <ac:chgData name="森田 未希" userId="a6b7ca52-0fdd-444b-80c2-898147956c63" providerId="ADAL" clId="{9B5C194A-E01E-4524-9162-C287A2E2DF0E}" dt="2023-09-20T10:06:58.964" v="1371"/>
          <ac:spMkLst>
            <pc:docMk/>
            <pc:sldMk cId="3913537807" sldId="306"/>
            <ac:spMk id="24" creationId="{F16D9C61-097D-A0E8-0F04-0B866016E346}"/>
          </ac:spMkLst>
        </pc:spChg>
        <pc:spChg chg="add mod">
          <ac:chgData name="森田 未希" userId="a6b7ca52-0fdd-444b-80c2-898147956c63" providerId="ADAL" clId="{9B5C194A-E01E-4524-9162-C287A2E2DF0E}" dt="2023-09-20T10:22:30.002" v="2001" actId="1076"/>
          <ac:spMkLst>
            <pc:docMk/>
            <pc:sldMk cId="3913537807" sldId="306"/>
            <ac:spMk id="25" creationId="{E93CED58-28E0-5EA9-1A05-3AFE786E2F38}"/>
          </ac:spMkLst>
        </pc:spChg>
        <pc:spChg chg="add mod">
          <ac:chgData name="森田 未希" userId="a6b7ca52-0fdd-444b-80c2-898147956c63" providerId="ADAL" clId="{9B5C194A-E01E-4524-9162-C287A2E2DF0E}" dt="2023-09-20T10:26:55.046" v="2110"/>
          <ac:spMkLst>
            <pc:docMk/>
            <pc:sldMk cId="3913537807" sldId="306"/>
            <ac:spMk id="38" creationId="{A58C16CF-F233-C01E-C814-77C860C08ABA}"/>
          </ac:spMkLst>
        </pc:spChg>
        <pc:spChg chg="add mod">
          <ac:chgData name="森田 未希" userId="a6b7ca52-0fdd-444b-80c2-898147956c63" providerId="ADAL" clId="{9B5C194A-E01E-4524-9162-C287A2E2DF0E}" dt="2023-09-20T10:24:59.606" v="2095" actId="207"/>
          <ac:spMkLst>
            <pc:docMk/>
            <pc:sldMk cId="3913537807" sldId="306"/>
            <ac:spMk id="43" creationId="{922385C8-A6DB-00A0-5A8E-A5BC0627B65F}"/>
          </ac:spMkLst>
        </pc:spChg>
        <pc:spChg chg="add del mod">
          <ac:chgData name="森田 未希" userId="a6b7ca52-0fdd-444b-80c2-898147956c63" providerId="ADAL" clId="{9B5C194A-E01E-4524-9162-C287A2E2DF0E}" dt="2023-09-20T10:23:34.715" v="2014" actId="478"/>
          <ac:spMkLst>
            <pc:docMk/>
            <pc:sldMk cId="3913537807" sldId="306"/>
            <ac:spMk id="44" creationId="{D4EF6E61-38D3-4776-68BA-25B3A26AC78F}"/>
          </ac:spMkLst>
        </pc:spChg>
        <pc:spChg chg="add mod">
          <ac:chgData name="森田 未希" userId="a6b7ca52-0fdd-444b-80c2-898147956c63" providerId="ADAL" clId="{9B5C194A-E01E-4524-9162-C287A2E2DF0E}" dt="2023-09-20T10:23:02.802" v="2010" actId="571"/>
          <ac:spMkLst>
            <pc:docMk/>
            <pc:sldMk cId="3913537807" sldId="306"/>
            <ac:spMk id="45" creationId="{BE8BA06D-95BD-D3DA-34AC-FEF72F80D2FF}"/>
          </ac:spMkLst>
        </pc:spChg>
        <pc:spChg chg="add mod">
          <ac:chgData name="森田 未希" userId="a6b7ca52-0fdd-444b-80c2-898147956c63" providerId="ADAL" clId="{9B5C194A-E01E-4524-9162-C287A2E2DF0E}" dt="2023-09-20T10:23:12.637" v="2013" actId="14100"/>
          <ac:spMkLst>
            <pc:docMk/>
            <pc:sldMk cId="3913537807" sldId="306"/>
            <ac:spMk id="46" creationId="{CD7C599E-3675-A341-4545-1BB3728A838B}"/>
          </ac:spMkLst>
        </pc:spChg>
        <pc:spChg chg="mod">
          <ac:chgData name="森田 未希" userId="a6b7ca52-0fdd-444b-80c2-898147956c63" providerId="ADAL" clId="{9B5C194A-E01E-4524-9162-C287A2E2DF0E}" dt="2023-09-20T09:46:26.281" v="555" actId="115"/>
          <ac:spMkLst>
            <pc:docMk/>
            <pc:sldMk cId="3913537807" sldId="306"/>
            <ac:spMk id="7170" creationId="{00000000-0000-0000-0000-000000000000}"/>
          </ac:spMkLst>
        </pc:spChg>
        <pc:spChg chg="del">
          <ac:chgData name="森田 未希" userId="a6b7ca52-0fdd-444b-80c2-898147956c63" providerId="ADAL" clId="{9B5C194A-E01E-4524-9162-C287A2E2DF0E}" dt="2023-09-20T09:39:25.719" v="226" actId="478"/>
          <ac:spMkLst>
            <pc:docMk/>
            <pc:sldMk cId="3913537807" sldId="306"/>
            <ac:spMk id="7171" creationId="{00000000-0000-0000-0000-000000000000}"/>
          </ac:spMkLst>
        </pc:spChg>
        <pc:spChg chg="mod">
          <ac:chgData name="森田 未希" userId="a6b7ca52-0fdd-444b-80c2-898147956c63" providerId="ADAL" clId="{9B5C194A-E01E-4524-9162-C287A2E2DF0E}" dt="2023-09-20T09:52:41.102" v="703" actId="1076"/>
          <ac:spMkLst>
            <pc:docMk/>
            <pc:sldMk cId="3913537807" sldId="306"/>
            <ac:spMk id="7173" creationId="{00000000-0000-0000-0000-000000000000}"/>
          </ac:spMkLst>
        </pc:spChg>
        <pc:spChg chg="mod">
          <ac:chgData name="森田 未希" userId="a6b7ca52-0fdd-444b-80c2-898147956c63" providerId="ADAL" clId="{9B5C194A-E01E-4524-9162-C287A2E2DF0E}" dt="2023-09-20T09:53:01.919" v="707" actId="1076"/>
          <ac:spMkLst>
            <pc:docMk/>
            <pc:sldMk cId="3913537807" sldId="306"/>
            <ac:spMk id="7174" creationId="{00000000-0000-0000-0000-000000000000}"/>
          </ac:spMkLst>
        </pc:spChg>
        <pc:spChg chg="mod">
          <ac:chgData name="森田 未希" userId="a6b7ca52-0fdd-444b-80c2-898147956c63" providerId="ADAL" clId="{9B5C194A-E01E-4524-9162-C287A2E2DF0E}" dt="2023-09-20T09:52:41.102" v="703" actId="1076"/>
          <ac:spMkLst>
            <pc:docMk/>
            <pc:sldMk cId="3913537807" sldId="306"/>
            <ac:spMk id="7175" creationId="{00000000-0000-0000-0000-000000000000}"/>
          </ac:spMkLst>
        </pc:spChg>
        <pc:spChg chg="mod ord">
          <ac:chgData name="森田 未希" userId="a6b7ca52-0fdd-444b-80c2-898147956c63" providerId="ADAL" clId="{9B5C194A-E01E-4524-9162-C287A2E2DF0E}" dt="2023-09-20T10:01:30.745" v="1109" actId="1038"/>
          <ac:spMkLst>
            <pc:docMk/>
            <pc:sldMk cId="3913537807" sldId="306"/>
            <ac:spMk id="7176" creationId="{00000000-0000-0000-0000-000000000000}"/>
          </ac:spMkLst>
        </pc:spChg>
        <pc:spChg chg="del">
          <ac:chgData name="森田 未希" userId="a6b7ca52-0fdd-444b-80c2-898147956c63" providerId="ADAL" clId="{9B5C194A-E01E-4524-9162-C287A2E2DF0E}" dt="2023-09-20T09:52:29.788" v="702" actId="478"/>
          <ac:spMkLst>
            <pc:docMk/>
            <pc:sldMk cId="3913537807" sldId="306"/>
            <ac:spMk id="7177" creationId="{00000000-0000-0000-0000-000000000000}"/>
          </ac:spMkLst>
        </pc:spChg>
        <pc:spChg chg="del mod">
          <ac:chgData name="森田 未希" userId="a6b7ca52-0fdd-444b-80c2-898147956c63" providerId="ADAL" clId="{9B5C194A-E01E-4524-9162-C287A2E2DF0E}" dt="2023-09-20T10:25:22.556" v="2100" actId="478"/>
          <ac:spMkLst>
            <pc:docMk/>
            <pc:sldMk cId="3913537807" sldId="306"/>
            <ac:spMk id="7178" creationId="{00000000-0000-0000-0000-000000000000}"/>
          </ac:spMkLst>
        </pc:spChg>
        <pc:spChg chg="del mod">
          <ac:chgData name="森田 未希" userId="a6b7ca52-0fdd-444b-80c2-898147956c63" providerId="ADAL" clId="{9B5C194A-E01E-4524-9162-C287A2E2DF0E}" dt="2023-09-20T10:25:22.556" v="2100" actId="478"/>
          <ac:spMkLst>
            <pc:docMk/>
            <pc:sldMk cId="3913537807" sldId="306"/>
            <ac:spMk id="7179" creationId="{00000000-0000-0000-0000-000000000000}"/>
          </ac:spMkLst>
        </pc:spChg>
        <pc:spChg chg="del">
          <ac:chgData name="森田 未希" userId="a6b7ca52-0fdd-444b-80c2-898147956c63" providerId="ADAL" clId="{9B5C194A-E01E-4524-9162-C287A2E2DF0E}" dt="2023-09-20T09:52:28.905" v="701" actId="478"/>
          <ac:spMkLst>
            <pc:docMk/>
            <pc:sldMk cId="3913537807" sldId="306"/>
            <ac:spMk id="7180" creationId="{00000000-0000-0000-0000-000000000000}"/>
          </ac:spMkLst>
        </pc:spChg>
        <pc:spChg chg="del">
          <ac:chgData name="森田 未希" userId="a6b7ca52-0fdd-444b-80c2-898147956c63" providerId="ADAL" clId="{9B5C194A-E01E-4524-9162-C287A2E2DF0E}" dt="2023-09-20T09:52:21.008" v="699" actId="478"/>
          <ac:spMkLst>
            <pc:docMk/>
            <pc:sldMk cId="3913537807" sldId="306"/>
            <ac:spMk id="7181" creationId="{00000000-0000-0000-0000-000000000000}"/>
          </ac:spMkLst>
        </pc:spChg>
        <pc:spChg chg="mod">
          <ac:chgData name="森田 未希" userId="a6b7ca52-0fdd-444b-80c2-898147956c63" providerId="ADAL" clId="{9B5C194A-E01E-4524-9162-C287A2E2DF0E}" dt="2023-09-20T10:07:03.521" v="1372" actId="1076"/>
          <ac:spMkLst>
            <pc:docMk/>
            <pc:sldMk cId="3913537807" sldId="306"/>
            <ac:spMk id="7182" creationId="{00000000-0000-0000-0000-000000000000}"/>
          </ac:spMkLst>
        </pc:spChg>
        <pc:spChg chg="del mod">
          <ac:chgData name="森田 未希" userId="a6b7ca52-0fdd-444b-80c2-898147956c63" providerId="ADAL" clId="{9B5C194A-E01E-4524-9162-C287A2E2DF0E}" dt="2023-09-20T10:25:22.556" v="2100" actId="478"/>
          <ac:spMkLst>
            <pc:docMk/>
            <pc:sldMk cId="3913537807" sldId="306"/>
            <ac:spMk id="7183" creationId="{00000000-0000-0000-0000-000000000000}"/>
          </ac:spMkLst>
        </pc:spChg>
        <pc:spChg chg="mod">
          <ac:chgData name="森田 未希" userId="a6b7ca52-0fdd-444b-80c2-898147956c63" providerId="ADAL" clId="{9B5C194A-E01E-4524-9162-C287A2E2DF0E}" dt="2023-09-20T10:18:14.942" v="1755"/>
          <ac:spMkLst>
            <pc:docMk/>
            <pc:sldMk cId="3913537807" sldId="306"/>
            <ac:spMk id="7184"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5"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6"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7"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8"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89"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0"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1"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2"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3" creationId="{00000000-0000-0000-0000-000000000000}"/>
          </ac:spMkLst>
        </pc:spChg>
        <pc:spChg chg="mod">
          <ac:chgData name="森田 未希" userId="a6b7ca52-0fdd-444b-80c2-898147956c63" providerId="ADAL" clId="{9B5C194A-E01E-4524-9162-C287A2E2DF0E}" dt="2023-09-20T09:38:34.769" v="143" actId="1037"/>
          <ac:spMkLst>
            <pc:docMk/>
            <pc:sldMk cId="3913537807" sldId="306"/>
            <ac:spMk id="7194" creationId="{00000000-0000-0000-0000-000000000000}"/>
          </ac:spMkLst>
        </pc:spChg>
        <pc:grpChg chg="mod">
          <ac:chgData name="森田 未希" userId="a6b7ca52-0fdd-444b-80c2-898147956c63" providerId="ADAL" clId="{9B5C194A-E01E-4524-9162-C287A2E2DF0E}" dt="2023-09-20T09:52:41.102" v="703" actId="1076"/>
          <ac:grpSpMkLst>
            <pc:docMk/>
            <pc:sldMk cId="3913537807" sldId="306"/>
            <ac:grpSpMk id="7172" creationId="{00000000-0000-0000-0000-000000000000}"/>
          </ac:grpSpMkLst>
        </pc:grpChg>
        <pc:picChg chg="mod">
          <ac:chgData name="森田 未希" userId="a6b7ca52-0fdd-444b-80c2-898147956c63" providerId="ADAL" clId="{9B5C194A-E01E-4524-9162-C287A2E2DF0E}" dt="2023-09-20T09:46:37.458" v="572" actId="1036"/>
          <ac:picMkLst>
            <pc:docMk/>
            <pc:sldMk cId="3913537807" sldId="306"/>
            <ac:picMk id="5" creationId="{43F5D067-C8A3-D7A9-EBCD-4ED6F0A8D86D}"/>
          </ac:picMkLst>
        </pc:picChg>
        <pc:picChg chg="add mod">
          <ac:chgData name="森田 未希" userId="a6b7ca52-0fdd-444b-80c2-898147956c63" providerId="ADAL" clId="{9B5C194A-E01E-4524-9162-C287A2E2DF0E}" dt="2023-09-20T10:02:54.968" v="1127" actId="1076"/>
          <ac:picMkLst>
            <pc:docMk/>
            <pc:sldMk cId="3913537807" sldId="306"/>
            <ac:picMk id="7" creationId="{9CB05CA0-FAF8-816F-33D7-6910A9B3C013}"/>
          </ac:picMkLst>
        </pc:picChg>
        <pc:picChg chg="add mod">
          <ac:chgData name="森田 未希" userId="a6b7ca52-0fdd-444b-80c2-898147956c63" providerId="ADAL" clId="{9B5C194A-E01E-4524-9162-C287A2E2DF0E}" dt="2023-09-20T10:03:15.446" v="1132" actId="1076"/>
          <ac:picMkLst>
            <pc:docMk/>
            <pc:sldMk cId="3913537807" sldId="306"/>
            <ac:picMk id="12" creationId="{94A03E44-BA30-F036-F970-DBA9F681DBF1}"/>
          </ac:picMkLst>
        </pc:picChg>
        <pc:picChg chg="add mod modCrop">
          <ac:chgData name="森田 未希" userId="a6b7ca52-0fdd-444b-80c2-898147956c63" providerId="ADAL" clId="{9B5C194A-E01E-4524-9162-C287A2E2DF0E}" dt="2023-09-20T09:59:25.726" v="1009" actId="1076"/>
          <ac:picMkLst>
            <pc:docMk/>
            <pc:sldMk cId="3913537807" sldId="306"/>
            <ac:picMk id="19" creationId="{7544D114-36B6-F874-CA68-5606982E7E7D}"/>
          </ac:picMkLst>
        </pc:picChg>
        <pc:picChg chg="add mod">
          <ac:chgData name="森田 未希" userId="a6b7ca52-0fdd-444b-80c2-898147956c63" providerId="ADAL" clId="{9B5C194A-E01E-4524-9162-C287A2E2DF0E}" dt="2023-09-20T10:28:59.128" v="2156" actId="1076"/>
          <ac:picMkLst>
            <pc:docMk/>
            <pc:sldMk cId="3913537807" sldId="306"/>
            <ac:picMk id="48" creationId="{534C374A-5ED8-A34C-1EA7-2D9D2327C733}"/>
          </ac:picMkLst>
        </pc:picChg>
        <pc:cxnChg chg="add mod">
          <ac:chgData name="森田 未希" userId="a6b7ca52-0fdd-444b-80c2-898147956c63" providerId="ADAL" clId="{9B5C194A-E01E-4524-9162-C287A2E2DF0E}" dt="2023-09-20T10:10:50.968" v="1537" actId="1038"/>
          <ac:cxnSpMkLst>
            <pc:docMk/>
            <pc:sldMk cId="3913537807" sldId="306"/>
            <ac:cxnSpMk id="4" creationId="{E87F1D4A-C1DA-4465-99EF-7C224E7C0D87}"/>
          </ac:cxnSpMkLst>
        </pc:cxnChg>
        <pc:cxnChg chg="add mod ord">
          <ac:chgData name="森田 未希" userId="a6b7ca52-0fdd-444b-80c2-898147956c63" providerId="ADAL" clId="{9B5C194A-E01E-4524-9162-C287A2E2DF0E}" dt="2023-09-20T10:29:10.417" v="2157" actId="166"/>
          <ac:cxnSpMkLst>
            <pc:docMk/>
            <pc:sldMk cId="3913537807" sldId="306"/>
            <ac:cxnSpMk id="8" creationId="{4AC8FF69-B6E7-8FD1-40D3-1F5D6B459B17}"/>
          </ac:cxnSpMkLst>
        </pc:cxnChg>
        <pc:cxnChg chg="add mod">
          <ac:chgData name="森田 未希" userId="a6b7ca52-0fdd-444b-80c2-898147956c63" providerId="ADAL" clId="{9B5C194A-E01E-4524-9162-C287A2E2DF0E}" dt="2023-09-20T10:20:25.683" v="1913" actId="692"/>
          <ac:cxnSpMkLst>
            <pc:docMk/>
            <pc:sldMk cId="3913537807" sldId="306"/>
            <ac:cxnSpMk id="13" creationId="{A1962819-0FBA-10F6-461F-62CB46E560C1}"/>
          </ac:cxnSpMkLst>
        </pc:cxnChg>
        <pc:cxnChg chg="add mod">
          <ac:chgData name="森田 未希" userId="a6b7ca52-0fdd-444b-80c2-898147956c63" providerId="ADAL" clId="{9B5C194A-E01E-4524-9162-C287A2E2DF0E}" dt="2023-09-20T10:08:54.629" v="1472" actId="14100"/>
          <ac:cxnSpMkLst>
            <pc:docMk/>
            <pc:sldMk cId="3913537807" sldId="306"/>
            <ac:cxnSpMk id="17" creationId="{B655AABA-48D6-928F-9D37-BA860078AEAD}"/>
          </ac:cxnSpMkLst>
        </pc:cxnChg>
        <pc:cxnChg chg="add del mod">
          <ac:chgData name="森田 未希" userId="a6b7ca52-0fdd-444b-80c2-898147956c63" providerId="ADAL" clId="{9B5C194A-E01E-4524-9162-C287A2E2DF0E}" dt="2023-09-20T10:25:22.556" v="2100" actId="478"/>
          <ac:cxnSpMkLst>
            <pc:docMk/>
            <pc:sldMk cId="3913537807" sldId="306"/>
            <ac:cxnSpMk id="36" creationId="{4DDDEFF8-D579-E680-3AF3-1C76F6E81174}"/>
          </ac:cxnSpMkLst>
        </pc:cxnChg>
        <pc:cxnChg chg="add del mod">
          <ac:chgData name="森田 未希" userId="a6b7ca52-0fdd-444b-80c2-898147956c63" providerId="ADAL" clId="{9B5C194A-E01E-4524-9162-C287A2E2DF0E}" dt="2023-09-20T10:25:22.556" v="2100" actId="478"/>
          <ac:cxnSpMkLst>
            <pc:docMk/>
            <pc:sldMk cId="3913537807" sldId="306"/>
            <ac:cxnSpMk id="37" creationId="{73B7C692-9333-454F-69AC-2ADEC9D8EB83}"/>
          </ac:cxnSpMkLst>
        </pc:cxnChg>
      </pc:sldChg>
      <pc:sldChg chg="addSp delSp modSp mod">
        <pc:chgData name="森田 未希" userId="a6b7ca52-0fdd-444b-80c2-898147956c63" providerId="ADAL" clId="{9B5C194A-E01E-4524-9162-C287A2E2DF0E}" dt="2023-09-20T11:29:48.178" v="2422"/>
        <pc:sldMkLst>
          <pc:docMk/>
          <pc:sldMk cId="2212070449" sldId="308"/>
        </pc:sldMkLst>
        <pc:spChg chg="mod">
          <ac:chgData name="森田 未希" userId="a6b7ca52-0fdd-444b-80c2-898147956c63" providerId="ADAL" clId="{9B5C194A-E01E-4524-9162-C287A2E2DF0E}" dt="2023-09-20T11:04:47.571" v="2411" actId="1076"/>
          <ac:spMkLst>
            <pc:docMk/>
            <pc:sldMk cId="2212070449" sldId="308"/>
            <ac:spMk id="2" creationId="{00000000-0000-0000-0000-000000000000}"/>
          </ac:spMkLst>
        </pc:spChg>
        <pc:spChg chg="del">
          <ac:chgData name="森田 未希" userId="a6b7ca52-0fdd-444b-80c2-898147956c63" providerId="ADAL" clId="{9B5C194A-E01E-4524-9162-C287A2E2DF0E}" dt="2023-09-20T10:52:25.238" v="2158" actId="478"/>
          <ac:spMkLst>
            <pc:docMk/>
            <pc:sldMk cId="2212070449" sldId="308"/>
            <ac:spMk id="3" creationId="{EEEC9208-5F82-34CD-7A28-79C9EBE5C1EF}"/>
          </ac:spMkLst>
        </pc:spChg>
        <pc:spChg chg="mod">
          <ac:chgData name="森田 未希" userId="a6b7ca52-0fdd-444b-80c2-898147956c63" providerId="ADAL" clId="{9B5C194A-E01E-4524-9162-C287A2E2DF0E}" dt="2023-09-20T10:59:57.410" v="2181" actId="1076"/>
          <ac:spMkLst>
            <pc:docMk/>
            <pc:sldMk cId="2212070449" sldId="308"/>
            <ac:spMk id="5" creationId="{7B80DC1F-F93C-A38A-EA26-82F9443625EE}"/>
          </ac:spMkLst>
        </pc:spChg>
        <pc:spChg chg="mod">
          <ac:chgData name="森田 未希" userId="a6b7ca52-0fdd-444b-80c2-898147956c63" providerId="ADAL" clId="{9B5C194A-E01E-4524-9162-C287A2E2DF0E}" dt="2023-09-20T10:59:57.410" v="2181" actId="1076"/>
          <ac:spMkLst>
            <pc:docMk/>
            <pc:sldMk cId="2212070449" sldId="308"/>
            <ac:spMk id="6" creationId="{A91CF639-B7B7-644E-18BF-69AE1FD95FF0}"/>
          </ac:spMkLst>
        </pc:spChg>
        <pc:spChg chg="mod">
          <ac:chgData name="森田 未希" userId="a6b7ca52-0fdd-444b-80c2-898147956c63" providerId="ADAL" clId="{9B5C194A-E01E-4524-9162-C287A2E2DF0E}" dt="2023-09-20T10:59:57.410" v="2181" actId="1076"/>
          <ac:spMkLst>
            <pc:docMk/>
            <pc:sldMk cId="2212070449" sldId="308"/>
            <ac:spMk id="7" creationId="{B558F573-41E3-45B8-3B4F-78BDE9D29919}"/>
          </ac:spMkLst>
        </pc:spChg>
        <pc:spChg chg="add mod">
          <ac:chgData name="森田 未希" userId="a6b7ca52-0fdd-444b-80c2-898147956c63" providerId="ADAL" clId="{9B5C194A-E01E-4524-9162-C287A2E2DF0E}" dt="2023-09-20T11:03:08.565" v="2316"/>
          <ac:spMkLst>
            <pc:docMk/>
            <pc:sldMk cId="2212070449" sldId="308"/>
            <ac:spMk id="8" creationId="{903F90A4-CDB3-BBFA-D9D2-4C868DEF3885}"/>
          </ac:spMkLst>
        </pc:spChg>
        <pc:spChg chg="add mod">
          <ac:chgData name="森田 未希" userId="a6b7ca52-0fdd-444b-80c2-898147956c63" providerId="ADAL" clId="{9B5C194A-E01E-4524-9162-C287A2E2DF0E}" dt="2023-09-20T11:29:48.178" v="2422"/>
          <ac:spMkLst>
            <pc:docMk/>
            <pc:sldMk cId="2212070449" sldId="308"/>
            <ac:spMk id="9" creationId="{BAA60F21-66AA-0DC3-702A-7739186C083E}"/>
          </ac:spMkLst>
        </pc:spChg>
        <pc:spChg chg="add mod">
          <ac:chgData name="森田 未希" userId="a6b7ca52-0fdd-444b-80c2-898147956c63" providerId="ADAL" clId="{9B5C194A-E01E-4524-9162-C287A2E2DF0E}" dt="2023-09-20T11:03:37.893" v="2319" actId="1076"/>
          <ac:spMkLst>
            <pc:docMk/>
            <pc:sldMk cId="2212070449" sldId="308"/>
            <ac:spMk id="10" creationId="{8AA24692-146C-3A07-3D87-BD88BD78D982}"/>
          </ac:spMkLst>
        </pc:spChg>
        <pc:spChg chg="add mod">
          <ac:chgData name="森田 未希" userId="a6b7ca52-0fdd-444b-80c2-898147956c63" providerId="ADAL" clId="{9B5C194A-E01E-4524-9162-C287A2E2DF0E}" dt="2023-09-20T11:04:38.107" v="2410"/>
          <ac:spMkLst>
            <pc:docMk/>
            <pc:sldMk cId="2212070449" sldId="308"/>
            <ac:spMk id="11" creationId="{5A4F8861-697E-E85A-B84A-EEFEBE901EE7}"/>
          </ac:spMkLst>
        </pc:spChg>
        <pc:spChg chg="mod">
          <ac:chgData name="森田 未希" userId="a6b7ca52-0fdd-444b-80c2-898147956c63" providerId="ADAL" clId="{9B5C194A-E01E-4524-9162-C287A2E2DF0E}" dt="2023-09-20T10:59:50.173" v="2179" actId="1076"/>
          <ac:spMkLst>
            <pc:docMk/>
            <pc:sldMk cId="2212070449" sldId="308"/>
            <ac:spMk id="45" creationId="{00000000-0000-0000-0000-000000000000}"/>
          </ac:spMkLst>
        </pc:spChg>
        <pc:spChg chg="mod">
          <ac:chgData name="森田 未希" userId="a6b7ca52-0fdd-444b-80c2-898147956c63" providerId="ADAL" clId="{9B5C194A-E01E-4524-9162-C287A2E2DF0E}" dt="2023-09-20T10:59:50.173" v="2179" actId="1076"/>
          <ac:spMkLst>
            <pc:docMk/>
            <pc:sldMk cId="2212070449" sldId="308"/>
            <ac:spMk id="46" creationId="{00000000-0000-0000-0000-000000000000}"/>
          </ac:spMkLst>
        </pc:spChg>
        <pc:spChg chg="mod">
          <ac:chgData name="森田 未希" userId="a6b7ca52-0fdd-444b-80c2-898147956c63" providerId="ADAL" clId="{9B5C194A-E01E-4524-9162-C287A2E2DF0E}" dt="2023-09-20T10:59:50.173" v="2179" actId="1076"/>
          <ac:spMkLst>
            <pc:docMk/>
            <pc:sldMk cId="2212070449" sldId="308"/>
            <ac:spMk id="47" creationId="{00000000-0000-0000-0000-000000000000}"/>
          </ac:spMkLst>
        </pc:spChg>
        <pc:spChg chg="mod">
          <ac:chgData name="森田 未希" userId="a6b7ca52-0fdd-444b-80c2-898147956c63" providerId="ADAL" clId="{9B5C194A-E01E-4524-9162-C287A2E2DF0E}" dt="2023-09-20T11:03:05.434" v="2313"/>
          <ac:spMkLst>
            <pc:docMk/>
            <pc:sldMk cId="2212070449" sldId="308"/>
            <ac:spMk id="48" creationId="{00000000-0000-0000-0000-000000000000}"/>
          </ac:spMkLst>
        </pc:spChg>
        <pc:spChg chg="mod">
          <ac:chgData name="森田 未希" userId="a6b7ca52-0fdd-444b-80c2-898147956c63" providerId="ADAL" clId="{9B5C194A-E01E-4524-9162-C287A2E2DF0E}" dt="2023-09-20T11:29:42.778" v="2419"/>
          <ac:spMkLst>
            <pc:docMk/>
            <pc:sldMk cId="2212070449" sldId="308"/>
            <ac:spMk id="49" creationId="{00000000-0000-0000-0000-000000000000}"/>
          </ac:spMkLst>
        </pc:spChg>
        <pc:spChg chg="mod">
          <ac:chgData name="森田 未希" userId="a6b7ca52-0fdd-444b-80c2-898147956c63" providerId="ADAL" clId="{9B5C194A-E01E-4524-9162-C287A2E2DF0E}" dt="2023-09-20T11:03:26.425" v="2317" actId="1076"/>
          <ac:spMkLst>
            <pc:docMk/>
            <pc:sldMk cId="2212070449" sldId="308"/>
            <ac:spMk id="50" creationId="{00000000-0000-0000-0000-000000000000}"/>
          </ac:spMkLst>
        </pc:spChg>
        <pc:spChg chg="mod">
          <ac:chgData name="森田 未希" userId="a6b7ca52-0fdd-444b-80c2-898147956c63" providerId="ADAL" clId="{9B5C194A-E01E-4524-9162-C287A2E2DF0E}" dt="2023-09-20T10:59:57.410" v="2181" actId="1076"/>
          <ac:spMkLst>
            <pc:docMk/>
            <pc:sldMk cId="2212070449" sldId="308"/>
            <ac:spMk id="52" creationId="{00000000-0000-0000-0000-000000000000}"/>
          </ac:spMkLst>
        </pc:spChg>
        <pc:spChg chg="mod">
          <ac:chgData name="森田 未希" userId="a6b7ca52-0fdd-444b-80c2-898147956c63" providerId="ADAL" clId="{9B5C194A-E01E-4524-9162-C287A2E2DF0E}" dt="2023-09-20T10:59:57.410" v="2181" actId="1076"/>
          <ac:spMkLst>
            <pc:docMk/>
            <pc:sldMk cId="2212070449" sldId="308"/>
            <ac:spMk id="53" creationId="{00000000-0000-0000-0000-000000000000}"/>
          </ac:spMkLst>
        </pc:spChg>
        <pc:spChg chg="mod">
          <ac:chgData name="森田 未希" userId="a6b7ca52-0fdd-444b-80c2-898147956c63" providerId="ADAL" clId="{9B5C194A-E01E-4524-9162-C287A2E2DF0E}" dt="2023-09-20T10:59:57.410" v="2181" actId="1076"/>
          <ac:spMkLst>
            <pc:docMk/>
            <pc:sldMk cId="2212070449" sldId="308"/>
            <ac:spMk id="54" creationId="{00000000-0000-0000-0000-000000000000}"/>
          </ac:spMkLst>
        </pc:spChg>
        <pc:spChg chg="mod">
          <ac:chgData name="森田 未希" userId="a6b7ca52-0fdd-444b-80c2-898147956c63" providerId="ADAL" clId="{9B5C194A-E01E-4524-9162-C287A2E2DF0E}" dt="2023-09-20T11:03:00.345" v="2308"/>
          <ac:spMkLst>
            <pc:docMk/>
            <pc:sldMk cId="2212070449" sldId="308"/>
            <ac:spMk id="55" creationId="{00000000-0000-0000-0000-000000000000}"/>
          </ac:spMkLst>
        </pc:spChg>
        <pc:spChg chg="mod">
          <ac:chgData name="森田 未希" userId="a6b7ca52-0fdd-444b-80c2-898147956c63" providerId="ADAL" clId="{9B5C194A-E01E-4524-9162-C287A2E2DF0E}" dt="2023-09-20T11:29:38.798" v="2416"/>
          <ac:spMkLst>
            <pc:docMk/>
            <pc:sldMk cId="2212070449" sldId="308"/>
            <ac:spMk id="56" creationId="{00000000-0000-0000-0000-000000000000}"/>
          </ac:spMkLst>
        </pc:spChg>
        <pc:spChg chg="mod">
          <ac:chgData name="森田 未希" userId="a6b7ca52-0fdd-444b-80c2-898147956c63" providerId="ADAL" clId="{9B5C194A-E01E-4524-9162-C287A2E2DF0E}" dt="2023-09-20T11:03:32.010" v="2318" actId="1076"/>
          <ac:spMkLst>
            <pc:docMk/>
            <pc:sldMk cId="2212070449" sldId="308"/>
            <ac:spMk id="57" creationId="{00000000-0000-0000-0000-000000000000}"/>
          </ac:spMkLst>
        </pc:spChg>
        <pc:grpChg chg="add mod">
          <ac:chgData name="森田 未希" userId="a6b7ca52-0fdd-444b-80c2-898147956c63" providerId="ADAL" clId="{9B5C194A-E01E-4524-9162-C287A2E2DF0E}" dt="2023-09-20T10:59:57.410" v="2181" actId="1076"/>
          <ac:grpSpMkLst>
            <pc:docMk/>
            <pc:sldMk cId="2212070449" sldId="308"/>
            <ac:grpSpMk id="4" creationId="{79D72F9B-4E18-8AE0-EAC4-9C2495289F0F}"/>
          </ac:grpSpMkLst>
        </pc:grpChg>
        <pc:grpChg chg="mod">
          <ac:chgData name="森田 未希" userId="a6b7ca52-0fdd-444b-80c2-898147956c63" providerId="ADAL" clId="{9B5C194A-E01E-4524-9162-C287A2E2DF0E}" dt="2023-09-20T10:59:50.173" v="2179" actId="1076"/>
          <ac:grpSpMkLst>
            <pc:docMk/>
            <pc:sldMk cId="2212070449" sldId="308"/>
            <ac:grpSpMk id="44" creationId="{00000000-0000-0000-0000-000000000000}"/>
          </ac:grpSpMkLst>
        </pc:grpChg>
        <pc:grpChg chg="mod">
          <ac:chgData name="森田 未希" userId="a6b7ca52-0fdd-444b-80c2-898147956c63" providerId="ADAL" clId="{9B5C194A-E01E-4524-9162-C287A2E2DF0E}" dt="2023-09-20T10:59:57.410" v="2181" actId="1076"/>
          <ac:grpSpMkLst>
            <pc:docMk/>
            <pc:sldMk cId="2212070449" sldId="308"/>
            <ac:grpSpMk id="51" creationId="{00000000-0000-0000-0000-000000000000}"/>
          </ac:grpSpMkLst>
        </pc:grpChg>
      </pc:sldChg>
      <pc:sldChg chg="addSp modSp mod">
        <pc:chgData name="森田 未希" userId="a6b7ca52-0fdd-444b-80c2-898147956c63" providerId="ADAL" clId="{9B5C194A-E01E-4524-9162-C287A2E2DF0E}" dt="2023-09-21T05:05:12.048" v="2889" actId="1038"/>
        <pc:sldMkLst>
          <pc:docMk/>
          <pc:sldMk cId="3795464855" sldId="309"/>
        </pc:sldMkLst>
        <pc:spChg chg="mod">
          <ac:chgData name="森田 未希" userId="a6b7ca52-0fdd-444b-80c2-898147956c63" providerId="ADAL" clId="{9B5C194A-E01E-4524-9162-C287A2E2DF0E}" dt="2023-09-21T05:05:07.208" v="2878"/>
          <ac:spMkLst>
            <pc:docMk/>
            <pc:sldMk cId="3795464855" sldId="309"/>
            <ac:spMk id="7170" creationId="{00000000-0000-0000-0000-000000000000}"/>
          </ac:spMkLst>
        </pc:spChg>
        <pc:picChg chg="add mod">
          <ac:chgData name="森田 未希" userId="a6b7ca52-0fdd-444b-80c2-898147956c63" providerId="ADAL" clId="{9B5C194A-E01E-4524-9162-C287A2E2DF0E}" dt="2023-09-21T05:05:12.048" v="2889" actId="1038"/>
          <ac:picMkLst>
            <pc:docMk/>
            <pc:sldMk cId="3795464855" sldId="309"/>
            <ac:picMk id="4" creationId="{8A0C1125-BB81-77B4-3FC5-92834AF583F2}"/>
          </ac:picMkLst>
        </pc:picChg>
        <pc:picChg chg="add mod">
          <ac:chgData name="森田 未希" userId="a6b7ca52-0fdd-444b-80c2-898147956c63" providerId="ADAL" clId="{9B5C194A-E01E-4524-9162-C287A2E2DF0E}" dt="2023-09-21T05:03:30.387" v="2827" actId="14100"/>
          <ac:picMkLst>
            <pc:docMk/>
            <pc:sldMk cId="3795464855" sldId="309"/>
            <ac:picMk id="7" creationId="{11C5228E-96AD-F33C-CB62-E301A9579CDC}"/>
          </ac:picMkLst>
        </pc:picChg>
      </pc:sldChg>
    </pc:docChg>
  </pc:docChgLst>
  <pc:docChgLst>
    <pc:chgData name="洪 賢進" userId="e5938317-351c-4213-b8a0-38e160c6f622" providerId="ADAL" clId="{B4862FFF-4E1E-4A6F-9FE3-D56026FD5A89}"/>
    <pc:docChg chg="undo custSel addSld delSld modSld">
      <pc:chgData name="洪 賢進" userId="e5938317-351c-4213-b8a0-38e160c6f622" providerId="ADAL" clId="{B4862FFF-4E1E-4A6F-9FE3-D56026FD5A89}" dt="2023-09-21T03:02:36.338" v="183" actId="47"/>
      <pc:docMkLst>
        <pc:docMk/>
      </pc:docMkLst>
      <pc:sldChg chg="del">
        <pc:chgData name="洪 賢進" userId="e5938317-351c-4213-b8a0-38e160c6f622" providerId="ADAL" clId="{B4862FFF-4E1E-4A6F-9FE3-D56026FD5A89}" dt="2023-09-21T03:02:28.842" v="182" actId="47"/>
        <pc:sldMkLst>
          <pc:docMk/>
          <pc:sldMk cId="466150023" sldId="263"/>
        </pc:sldMkLst>
      </pc:sldChg>
      <pc:sldChg chg="modSp mod">
        <pc:chgData name="洪 賢進" userId="e5938317-351c-4213-b8a0-38e160c6f622" providerId="ADAL" clId="{B4862FFF-4E1E-4A6F-9FE3-D56026FD5A89}" dt="2023-09-21T03:00:59.149" v="178" actId="20577"/>
        <pc:sldMkLst>
          <pc:docMk/>
          <pc:sldMk cId="3199587885" sldId="264"/>
        </pc:sldMkLst>
        <pc:spChg chg="mod">
          <ac:chgData name="洪 賢進" userId="e5938317-351c-4213-b8a0-38e160c6f622" providerId="ADAL" clId="{B4862FFF-4E1E-4A6F-9FE3-D56026FD5A89}" dt="2023-09-21T03:00:59.149" v="178" actId="20577"/>
          <ac:spMkLst>
            <pc:docMk/>
            <pc:sldMk cId="3199587885" sldId="264"/>
            <ac:spMk id="7" creationId="{B11E7C20-8ECE-4F25-B551-425BBBBD10BA}"/>
          </ac:spMkLst>
        </pc:spChg>
      </pc:sldChg>
      <pc:sldChg chg="add del">
        <pc:chgData name="洪 賢進" userId="e5938317-351c-4213-b8a0-38e160c6f622" providerId="ADAL" clId="{B4862FFF-4E1E-4A6F-9FE3-D56026FD5A89}" dt="2023-09-21T03:02:36.338" v="183" actId="47"/>
        <pc:sldMkLst>
          <pc:docMk/>
          <pc:sldMk cId="3484819017" sldId="265"/>
        </pc:sldMkLst>
      </pc:sldChg>
      <pc:sldChg chg="add">
        <pc:chgData name="洪 賢進" userId="e5938317-351c-4213-b8a0-38e160c6f622" providerId="ADAL" clId="{B4862FFF-4E1E-4A6F-9FE3-D56026FD5A89}" dt="2023-09-21T03:02:00.447" v="179"/>
        <pc:sldMkLst>
          <pc:docMk/>
          <pc:sldMk cId="424810945" sldId="319"/>
        </pc:sldMkLst>
      </pc:sldChg>
      <pc:sldChg chg="add">
        <pc:chgData name="洪 賢進" userId="e5938317-351c-4213-b8a0-38e160c6f622" providerId="ADAL" clId="{B4862FFF-4E1E-4A6F-9FE3-D56026FD5A89}" dt="2023-09-21T03:02:00.447" v="179"/>
        <pc:sldMkLst>
          <pc:docMk/>
          <pc:sldMk cId="3350113504" sldId="320"/>
        </pc:sldMkLst>
      </pc:sldChg>
    </pc:docChg>
  </pc:docChgLst>
  <pc:docChgLst>
    <pc:chgData name="森田 未希" userId="a6b7ca52-0fdd-444b-80c2-898147956c63" providerId="ADAL" clId="{1AA0F6F9-043A-4486-B803-2A77FBBEF4DA}"/>
    <pc:docChg chg="modSld">
      <pc:chgData name="森田 未希" userId="a6b7ca52-0fdd-444b-80c2-898147956c63" providerId="ADAL" clId="{1AA0F6F9-043A-4486-B803-2A77FBBEF4DA}" dt="2023-08-25T09:55:50.422" v="308"/>
      <pc:docMkLst>
        <pc:docMk/>
      </pc:docMkLst>
      <pc:sldChg chg="modSp mod">
        <pc:chgData name="森田 未希" userId="a6b7ca52-0fdd-444b-80c2-898147956c63" providerId="ADAL" clId="{1AA0F6F9-043A-4486-B803-2A77FBBEF4DA}" dt="2023-08-25T09:49:58.853" v="7"/>
        <pc:sldMkLst>
          <pc:docMk/>
          <pc:sldMk cId="0" sldId="256"/>
        </pc:sldMkLst>
        <pc:spChg chg="mod">
          <ac:chgData name="森田 未希" userId="a6b7ca52-0fdd-444b-80c2-898147956c63" providerId="ADAL" clId="{1AA0F6F9-043A-4486-B803-2A77FBBEF4DA}" dt="2023-08-25T09:49:58.853" v="7"/>
          <ac:spMkLst>
            <pc:docMk/>
            <pc:sldMk cId="0" sldId="256"/>
            <ac:spMk id="5" creationId="{00000000-0000-0000-0000-000000000000}"/>
          </ac:spMkLst>
        </pc:spChg>
      </pc:sldChg>
      <pc:sldChg chg="modSp mod">
        <pc:chgData name="森田 未希" userId="a6b7ca52-0fdd-444b-80c2-898147956c63" providerId="ADAL" clId="{1AA0F6F9-043A-4486-B803-2A77FBBEF4DA}" dt="2023-08-25T09:54:15.578" v="218"/>
        <pc:sldMkLst>
          <pc:docMk/>
          <pc:sldMk cId="0" sldId="295"/>
        </pc:sldMkLst>
        <pc:spChg chg="mod">
          <ac:chgData name="森田 未希" userId="a6b7ca52-0fdd-444b-80c2-898147956c63" providerId="ADAL" clId="{1AA0F6F9-043A-4486-B803-2A77FBBEF4DA}" dt="2023-08-25T09:54:15.578" v="218"/>
          <ac:spMkLst>
            <pc:docMk/>
            <pc:sldMk cId="0" sldId="295"/>
            <ac:spMk id="21506" creationId="{00000000-0000-0000-0000-000000000000}"/>
          </ac:spMkLst>
        </pc:spChg>
      </pc:sldChg>
      <pc:sldChg chg="modSp mod">
        <pc:chgData name="森田 未希" userId="a6b7ca52-0fdd-444b-80c2-898147956c63" providerId="ADAL" clId="{1AA0F6F9-043A-4486-B803-2A77FBBEF4DA}" dt="2023-08-25T09:54:47.919" v="250" actId="20577"/>
        <pc:sldMkLst>
          <pc:docMk/>
          <pc:sldMk cId="0" sldId="296"/>
        </pc:sldMkLst>
        <pc:spChg chg="mod">
          <ac:chgData name="森田 未希" userId="a6b7ca52-0fdd-444b-80c2-898147956c63" providerId="ADAL" clId="{1AA0F6F9-043A-4486-B803-2A77FBBEF4DA}" dt="2023-08-25T09:54:47.919" v="250" actId="20577"/>
          <ac:spMkLst>
            <pc:docMk/>
            <pc:sldMk cId="0" sldId="296"/>
            <ac:spMk id="22530" creationId="{00000000-0000-0000-0000-000000000000}"/>
          </ac:spMkLst>
        </pc:spChg>
      </pc:sldChg>
      <pc:sldChg chg="modSp mod">
        <pc:chgData name="森田 未希" userId="a6b7ca52-0fdd-444b-80c2-898147956c63" providerId="ADAL" clId="{1AA0F6F9-043A-4486-B803-2A77FBBEF4DA}" dt="2023-08-25T09:52:32.951" v="123" actId="20577"/>
        <pc:sldMkLst>
          <pc:docMk/>
          <pc:sldMk cId="0" sldId="302"/>
        </pc:sldMkLst>
        <pc:graphicFrameChg chg="mod modGraphic">
          <ac:chgData name="森田 未希" userId="a6b7ca52-0fdd-444b-80c2-898147956c63" providerId="ADAL" clId="{1AA0F6F9-043A-4486-B803-2A77FBBEF4DA}" dt="2023-08-25T09:52:32.951" v="123" actId="20577"/>
          <ac:graphicFrameMkLst>
            <pc:docMk/>
            <pc:sldMk cId="0" sldId="302"/>
            <ac:graphicFrameMk id="2" creationId="{00000000-0000-0000-0000-000000000000}"/>
          </ac:graphicFrameMkLst>
        </pc:graphicFrameChg>
      </pc:sldChg>
      <pc:sldChg chg="addSp modSp mod">
        <pc:chgData name="森田 未希" userId="a6b7ca52-0fdd-444b-80c2-898147956c63" providerId="ADAL" clId="{1AA0F6F9-043A-4486-B803-2A77FBBEF4DA}" dt="2023-08-25T09:50:45.825" v="43"/>
        <pc:sldMkLst>
          <pc:docMk/>
          <pc:sldMk cId="3913537807" sldId="306"/>
        </pc:sldMkLst>
        <pc:spChg chg="add mod">
          <ac:chgData name="森田 未希" userId="a6b7ca52-0fdd-444b-80c2-898147956c63" providerId="ADAL" clId="{1AA0F6F9-043A-4486-B803-2A77FBBEF4DA}" dt="2023-08-25T09:50:45.825" v="43"/>
          <ac:spMkLst>
            <pc:docMk/>
            <pc:sldMk cId="3913537807" sldId="306"/>
            <ac:spMk id="2" creationId="{B371D310-6755-9ADD-36A4-981B68178D06}"/>
          </ac:spMkLst>
        </pc:spChg>
      </pc:sldChg>
      <pc:sldChg chg="addSp modSp mod">
        <pc:chgData name="森田 未希" userId="a6b7ca52-0fdd-444b-80c2-898147956c63" providerId="ADAL" clId="{1AA0F6F9-043A-4486-B803-2A77FBBEF4DA}" dt="2023-08-25T09:51:02.359" v="61"/>
        <pc:sldMkLst>
          <pc:docMk/>
          <pc:sldMk cId="2212070449" sldId="308"/>
        </pc:sldMkLst>
        <pc:spChg chg="add mod">
          <ac:chgData name="森田 未希" userId="a6b7ca52-0fdd-444b-80c2-898147956c63" providerId="ADAL" clId="{1AA0F6F9-043A-4486-B803-2A77FBBEF4DA}" dt="2023-08-25T09:51:02.359" v="61"/>
          <ac:spMkLst>
            <pc:docMk/>
            <pc:sldMk cId="2212070449" sldId="308"/>
            <ac:spMk id="3" creationId="{EEEC9208-5F82-34CD-7A28-79C9EBE5C1EF}"/>
          </ac:spMkLst>
        </pc:spChg>
      </pc:sldChg>
      <pc:sldChg chg="modSp mod">
        <pc:chgData name="森田 未希" userId="a6b7ca52-0fdd-444b-80c2-898147956c63" providerId="ADAL" clId="{1AA0F6F9-043A-4486-B803-2A77FBBEF4DA}" dt="2023-08-25T09:53:04.222" v="127" actId="20577"/>
        <pc:sldMkLst>
          <pc:docMk/>
          <pc:sldMk cId="3530957612" sldId="310"/>
        </pc:sldMkLst>
        <pc:spChg chg="mod">
          <ac:chgData name="森田 未希" userId="a6b7ca52-0fdd-444b-80c2-898147956c63" providerId="ADAL" clId="{1AA0F6F9-043A-4486-B803-2A77FBBEF4DA}" dt="2023-08-25T09:53:04.222" v="127" actId="20577"/>
          <ac:spMkLst>
            <pc:docMk/>
            <pc:sldMk cId="3530957612" sldId="310"/>
            <ac:spMk id="6" creationId="{F42A3A0E-8331-4B88-BE9B-0A66728FFD83}"/>
          </ac:spMkLst>
        </pc:spChg>
      </pc:sldChg>
      <pc:sldChg chg="modSp mod">
        <pc:chgData name="森田 未希" userId="a6b7ca52-0fdd-444b-80c2-898147956c63" providerId="ADAL" clId="{1AA0F6F9-043A-4486-B803-2A77FBBEF4DA}" dt="2023-08-25T09:53:36.449" v="200" actId="6549"/>
        <pc:sldMkLst>
          <pc:docMk/>
          <pc:sldMk cId="657768021" sldId="311"/>
        </pc:sldMkLst>
        <pc:spChg chg="mod">
          <ac:chgData name="森田 未希" userId="a6b7ca52-0fdd-444b-80c2-898147956c63" providerId="ADAL" clId="{1AA0F6F9-043A-4486-B803-2A77FBBEF4DA}" dt="2023-08-25T09:53:36.449" v="200" actId="6549"/>
          <ac:spMkLst>
            <pc:docMk/>
            <pc:sldMk cId="657768021" sldId="311"/>
            <ac:spMk id="7" creationId="{00000000-0000-0000-0000-000000000000}"/>
          </ac:spMkLst>
        </pc:spChg>
      </pc:sldChg>
      <pc:sldChg chg="modSp mod">
        <pc:chgData name="森田 未希" userId="a6b7ca52-0fdd-444b-80c2-898147956c63" providerId="ADAL" clId="{1AA0F6F9-043A-4486-B803-2A77FBBEF4DA}" dt="2023-08-25T09:55:27.374" v="272"/>
        <pc:sldMkLst>
          <pc:docMk/>
          <pc:sldMk cId="2705992254" sldId="315"/>
        </pc:sldMkLst>
        <pc:spChg chg="mod">
          <ac:chgData name="森田 未希" userId="a6b7ca52-0fdd-444b-80c2-898147956c63" providerId="ADAL" clId="{1AA0F6F9-043A-4486-B803-2A77FBBEF4DA}" dt="2023-08-25T09:55:27.374" v="272"/>
          <ac:spMkLst>
            <pc:docMk/>
            <pc:sldMk cId="2705992254" sldId="315"/>
            <ac:spMk id="7" creationId="{00000000-0000-0000-0000-000000000000}"/>
          </ac:spMkLst>
        </pc:spChg>
        <pc:spChg chg="mod">
          <ac:chgData name="森田 未希" userId="a6b7ca52-0fdd-444b-80c2-898147956c63" providerId="ADAL" clId="{1AA0F6F9-043A-4486-B803-2A77FBBEF4DA}" dt="2023-08-25T09:55:02.948" v="254" actId="20577"/>
          <ac:spMkLst>
            <pc:docMk/>
            <pc:sldMk cId="2705992254" sldId="315"/>
            <ac:spMk id="24578" creationId="{00000000-0000-0000-0000-000000000000}"/>
          </ac:spMkLst>
        </pc:spChg>
      </pc:sldChg>
      <pc:sldChg chg="modSp mod">
        <pc:chgData name="森田 未希" userId="a6b7ca52-0fdd-444b-80c2-898147956c63" providerId="ADAL" clId="{1AA0F6F9-043A-4486-B803-2A77FBBEF4DA}" dt="2023-08-25T09:55:50.422" v="308"/>
        <pc:sldMkLst>
          <pc:docMk/>
          <pc:sldMk cId="3938350134" sldId="317"/>
        </pc:sldMkLst>
        <pc:spChg chg="mod">
          <ac:chgData name="森田 未希" userId="a6b7ca52-0fdd-444b-80c2-898147956c63" providerId="ADAL" clId="{1AA0F6F9-043A-4486-B803-2A77FBBEF4DA}" dt="2023-08-25T09:55:45.385" v="296"/>
          <ac:spMkLst>
            <pc:docMk/>
            <pc:sldMk cId="3938350134" sldId="317"/>
            <ac:spMk id="3" creationId="{00000000-0000-0000-0000-000000000000}"/>
          </ac:spMkLst>
        </pc:spChg>
        <pc:spChg chg="mod">
          <ac:chgData name="森田 未希" userId="a6b7ca52-0fdd-444b-80c2-898147956c63" providerId="ADAL" clId="{1AA0F6F9-043A-4486-B803-2A77FBBEF4DA}" dt="2023-08-25T09:55:50.422" v="308"/>
          <ac:spMkLst>
            <pc:docMk/>
            <pc:sldMk cId="3938350134" sldId="317"/>
            <ac:spMk id="4" creationId="{00000000-0000-0000-0000-000000000000}"/>
          </ac:spMkLst>
        </pc:spChg>
      </pc:sldChg>
    </pc:docChg>
  </pc:docChgLst>
  <pc:docChgLst>
    <pc:chgData name="山田 益久" userId="bed0e63e23283a6d" providerId="LiveId" clId="{60AFF78E-CD30-4668-9FC0-143BBF5EDC76}"/>
    <pc:docChg chg="addSld delSld modSld">
      <pc:chgData name="山田 益久" userId="bed0e63e23283a6d" providerId="LiveId" clId="{60AFF78E-CD30-4668-9FC0-143BBF5EDC76}" dt="2018-08-26T05:56:27.342" v="73"/>
      <pc:docMkLst>
        <pc:docMk/>
      </pc:docMkLst>
      <pc:sldChg chg="modSp">
        <pc:chgData name="山田 益久" userId="bed0e63e23283a6d" providerId="LiveId" clId="{60AFF78E-CD30-4668-9FC0-143BBF5EDC76}" dt="2018-08-26T05:56:27.342" v="73"/>
        <pc:sldMkLst>
          <pc:docMk/>
          <pc:sldMk cId="0" sldId="278"/>
        </pc:sldMkLst>
        <pc:spChg chg="mod">
          <ac:chgData name="山田 益久" userId="bed0e63e23283a6d" providerId="LiveId" clId="{60AFF78E-CD30-4668-9FC0-143BBF5EDC76}" dt="2018-08-26T05:56:27.342" v="73"/>
          <ac:spMkLst>
            <pc:docMk/>
            <pc:sldMk cId="0" sldId="278"/>
            <ac:spMk id="4" creationId="{00000000-0000-0000-0000-000000000000}"/>
          </ac:spMkLst>
        </pc:spChg>
      </pc:sldChg>
      <pc:sldChg chg="del">
        <pc:chgData name="山田 益久" userId="bed0e63e23283a6d" providerId="LiveId" clId="{60AFF78E-CD30-4668-9FC0-143BBF5EDC76}" dt="2018-08-26T05:55:29.840" v="34" actId="2696"/>
        <pc:sldMkLst>
          <pc:docMk/>
          <pc:sldMk cId="0" sldId="282"/>
        </pc:sldMkLst>
      </pc:sldChg>
      <pc:sldChg chg="modSp">
        <pc:chgData name="山田 益久" userId="bed0e63e23283a6d" providerId="LiveId" clId="{60AFF78E-CD30-4668-9FC0-143BBF5EDC76}" dt="2018-08-26T05:55:54.659" v="39"/>
        <pc:sldMkLst>
          <pc:docMk/>
          <pc:sldMk cId="0" sldId="292"/>
        </pc:sldMkLst>
        <pc:spChg chg="mod">
          <ac:chgData name="山田 益久" userId="bed0e63e23283a6d" providerId="LiveId" clId="{60AFF78E-CD30-4668-9FC0-143BBF5EDC76}" dt="2018-08-26T05:55:54.659" v="39"/>
          <ac:spMkLst>
            <pc:docMk/>
            <pc:sldMk cId="0" sldId="292"/>
            <ac:spMk id="18434" creationId="{00000000-0000-0000-0000-000000000000}"/>
          </ac:spMkLst>
        </pc:spChg>
      </pc:sldChg>
      <pc:sldChg chg="add">
        <pc:chgData name="山田 益久" userId="bed0e63e23283a6d" providerId="LiveId" clId="{60AFF78E-CD30-4668-9FC0-143BBF5EDC76}" dt="2018-08-26T05:55:10.497" v="33"/>
        <pc:sldMkLst>
          <pc:docMk/>
          <pc:sldMk cId="1270858409" sldId="301"/>
        </pc:sldMkLst>
      </pc:sldChg>
      <pc:sldChg chg="modSp">
        <pc:chgData name="山田 益久" userId="bed0e63e23283a6d" providerId="LiveId" clId="{60AFF78E-CD30-4668-9FC0-143BBF5EDC76}" dt="2018-08-26T05:54:08.279" v="31"/>
        <pc:sldMkLst>
          <pc:docMk/>
          <pc:sldMk cId="0" sldId="302"/>
        </pc:sldMkLst>
        <pc:graphicFrameChg chg="mod modGraphic">
          <ac:chgData name="山田 益久" userId="bed0e63e23283a6d" providerId="LiveId" clId="{60AFF78E-CD30-4668-9FC0-143BBF5EDC76}" dt="2018-08-26T05:54:08.279" v="31"/>
          <ac:graphicFrameMkLst>
            <pc:docMk/>
            <pc:sldMk cId="0" sldId="302"/>
            <ac:graphicFrameMk id="40973" creationId="{00000000-0000-0000-0000-000000000000}"/>
          </ac:graphicFrameMkLst>
        </pc:graphicFrameChg>
      </pc:sldChg>
      <pc:sldChg chg="add">
        <pc:chgData name="山田 益久" userId="bed0e63e23283a6d" providerId="LiveId" clId="{60AFF78E-CD30-4668-9FC0-143BBF5EDC76}" dt="2018-08-26T05:55:07.411" v="32"/>
        <pc:sldMkLst>
          <pc:docMk/>
          <pc:sldMk cId="343727746" sldId="30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fld id="{961F3458-1DE4-400F-B0AB-8E39D4CFABC0}" type="slidenum">
              <a:rPr lang="ja-JP" altLang="en-US"/>
              <a:pPr/>
              <a:t>‹#›</a:t>
            </a:fld>
            <a:endParaRPr lang="en-US" altLang="ja-JP" dirty="0"/>
          </a:p>
        </p:txBody>
      </p:sp>
    </p:spTree>
    <p:extLst>
      <p:ext uri="{BB962C8B-B14F-4D97-AF65-F5344CB8AC3E}">
        <p14:creationId xmlns:p14="http://schemas.microsoft.com/office/powerpoint/2010/main" val="235198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fld id="{E24D90A5-712B-4E5E-9A2E-803A52267CCE}" type="slidenum">
              <a:rPr lang="ja-JP" altLang="en-US"/>
              <a:pPr/>
              <a:t>‹#›</a:t>
            </a:fld>
            <a:endParaRPr lang="en-US" altLang="ja-JP" dirty="0"/>
          </a:p>
        </p:txBody>
      </p:sp>
    </p:spTree>
    <p:extLst>
      <p:ext uri="{BB962C8B-B14F-4D97-AF65-F5344CB8AC3E}">
        <p14:creationId xmlns:p14="http://schemas.microsoft.com/office/powerpoint/2010/main" val="194285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fld id="{ACBC7382-F09C-4882-9DCC-FA8E566A9007}" type="slidenum">
              <a:rPr lang="ja-JP" altLang="en-US"/>
              <a:pPr/>
              <a:t>‹#›</a:t>
            </a:fld>
            <a:endParaRPr lang="en-US" altLang="ja-JP" dirty="0"/>
          </a:p>
        </p:txBody>
      </p:sp>
    </p:spTree>
    <p:extLst>
      <p:ext uri="{BB962C8B-B14F-4D97-AF65-F5344CB8AC3E}">
        <p14:creationId xmlns:p14="http://schemas.microsoft.com/office/powerpoint/2010/main" val="286764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fld id="{60BAC4C8-F483-495B-8C4E-B8B0CB681B80}" type="slidenum">
              <a:rPr lang="ja-JP" altLang="en-US"/>
              <a:pPr/>
              <a:t>‹#›</a:t>
            </a:fld>
            <a:endParaRPr lang="en-US" altLang="ja-JP" dirty="0"/>
          </a:p>
        </p:txBody>
      </p:sp>
    </p:spTree>
    <p:extLst>
      <p:ext uri="{BB962C8B-B14F-4D97-AF65-F5344CB8AC3E}">
        <p14:creationId xmlns:p14="http://schemas.microsoft.com/office/powerpoint/2010/main" val="2185159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fld id="{42E670F3-31AA-415E-9146-0B0090B2B5F0}" type="slidenum">
              <a:rPr lang="ja-JP" altLang="en-US"/>
              <a:pPr/>
              <a:t>‹#›</a:t>
            </a:fld>
            <a:endParaRPr lang="en-US" altLang="ja-JP" dirty="0"/>
          </a:p>
        </p:txBody>
      </p:sp>
    </p:spTree>
    <p:extLst>
      <p:ext uri="{BB962C8B-B14F-4D97-AF65-F5344CB8AC3E}">
        <p14:creationId xmlns:p14="http://schemas.microsoft.com/office/powerpoint/2010/main" val="46918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fld id="{A236865A-EC44-4698-99ED-C6020C09CD48}" type="slidenum">
              <a:rPr lang="ja-JP" altLang="en-US"/>
              <a:pPr/>
              <a:t>‹#›</a:t>
            </a:fld>
            <a:endParaRPr lang="en-US" altLang="ja-JP" dirty="0"/>
          </a:p>
        </p:txBody>
      </p:sp>
    </p:spTree>
    <p:extLst>
      <p:ext uri="{BB962C8B-B14F-4D97-AF65-F5344CB8AC3E}">
        <p14:creationId xmlns:p14="http://schemas.microsoft.com/office/powerpoint/2010/main" val="196531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fld id="{16C48431-24C1-42F0-AA01-C230DE0CBA8A}" type="slidenum">
              <a:rPr lang="ja-JP" altLang="en-US"/>
              <a:pPr/>
              <a:t>‹#›</a:t>
            </a:fld>
            <a:endParaRPr lang="en-US" altLang="ja-JP" dirty="0"/>
          </a:p>
        </p:txBody>
      </p:sp>
    </p:spTree>
    <p:extLst>
      <p:ext uri="{BB962C8B-B14F-4D97-AF65-F5344CB8AC3E}">
        <p14:creationId xmlns:p14="http://schemas.microsoft.com/office/powerpoint/2010/main" val="261162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9" name="Rectangle 6"/>
          <p:cNvSpPr>
            <a:spLocks noGrp="1" noChangeArrowheads="1"/>
          </p:cNvSpPr>
          <p:nvPr>
            <p:ph type="sldNum" sz="quarter" idx="12"/>
          </p:nvPr>
        </p:nvSpPr>
        <p:spPr>
          <a:ln/>
        </p:spPr>
        <p:txBody>
          <a:bodyPr/>
          <a:lstStyle>
            <a:lvl1pPr>
              <a:defRPr/>
            </a:lvl1pPr>
          </a:lstStyle>
          <a:p>
            <a:fld id="{4564376E-B091-4DBB-8FD2-07346DE0BBFA}" type="slidenum">
              <a:rPr lang="ja-JP" altLang="en-US"/>
              <a:pPr/>
              <a:t>‹#›</a:t>
            </a:fld>
            <a:endParaRPr lang="en-US" altLang="ja-JP" dirty="0"/>
          </a:p>
        </p:txBody>
      </p:sp>
    </p:spTree>
    <p:extLst>
      <p:ext uri="{BB962C8B-B14F-4D97-AF65-F5344CB8AC3E}">
        <p14:creationId xmlns:p14="http://schemas.microsoft.com/office/powerpoint/2010/main" val="31588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5" name="Rectangle 6"/>
          <p:cNvSpPr>
            <a:spLocks noGrp="1" noChangeArrowheads="1"/>
          </p:cNvSpPr>
          <p:nvPr>
            <p:ph type="sldNum" sz="quarter" idx="12"/>
          </p:nvPr>
        </p:nvSpPr>
        <p:spPr>
          <a:ln/>
        </p:spPr>
        <p:txBody>
          <a:bodyPr/>
          <a:lstStyle>
            <a:lvl1pPr>
              <a:defRPr/>
            </a:lvl1pPr>
          </a:lstStyle>
          <a:p>
            <a:fld id="{151FE794-E95D-43F4-B98D-AF37525A1C89}" type="slidenum">
              <a:rPr lang="ja-JP" altLang="en-US"/>
              <a:pPr/>
              <a:t>‹#›</a:t>
            </a:fld>
            <a:endParaRPr lang="en-US" altLang="ja-JP" dirty="0"/>
          </a:p>
        </p:txBody>
      </p:sp>
    </p:spTree>
    <p:extLst>
      <p:ext uri="{BB962C8B-B14F-4D97-AF65-F5344CB8AC3E}">
        <p14:creationId xmlns:p14="http://schemas.microsoft.com/office/powerpoint/2010/main" val="139271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4" name="Rectangle 6"/>
          <p:cNvSpPr>
            <a:spLocks noGrp="1" noChangeArrowheads="1"/>
          </p:cNvSpPr>
          <p:nvPr>
            <p:ph type="sldNum" sz="quarter" idx="12"/>
          </p:nvPr>
        </p:nvSpPr>
        <p:spPr>
          <a:ln/>
        </p:spPr>
        <p:txBody>
          <a:bodyPr/>
          <a:lstStyle>
            <a:lvl1pPr>
              <a:defRPr/>
            </a:lvl1pPr>
          </a:lstStyle>
          <a:p>
            <a:fld id="{C3CD8C58-8245-40C2-BBBA-D225C417085E}" type="slidenum">
              <a:rPr lang="ja-JP" altLang="en-US"/>
              <a:pPr/>
              <a:t>‹#›</a:t>
            </a:fld>
            <a:endParaRPr lang="en-US" altLang="ja-JP" dirty="0"/>
          </a:p>
        </p:txBody>
      </p:sp>
    </p:spTree>
    <p:extLst>
      <p:ext uri="{BB962C8B-B14F-4D97-AF65-F5344CB8AC3E}">
        <p14:creationId xmlns:p14="http://schemas.microsoft.com/office/powerpoint/2010/main" val="376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fld id="{EC481FEF-8F38-4994-BBA1-D5C9D4F23E94}" type="slidenum">
              <a:rPr lang="ja-JP" altLang="en-US"/>
              <a:pPr/>
              <a:t>‹#›</a:t>
            </a:fld>
            <a:endParaRPr lang="en-US" altLang="ja-JP" dirty="0"/>
          </a:p>
        </p:txBody>
      </p:sp>
    </p:spTree>
    <p:extLst>
      <p:ext uri="{BB962C8B-B14F-4D97-AF65-F5344CB8AC3E}">
        <p14:creationId xmlns:p14="http://schemas.microsoft.com/office/powerpoint/2010/main" val="269309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fld id="{B79CCD88-1654-48B7-84D3-493C36BB017E}" type="slidenum">
              <a:rPr lang="ja-JP" altLang="en-US"/>
              <a:pPr/>
              <a:t>‹#›</a:t>
            </a:fld>
            <a:endParaRPr lang="en-US" altLang="ja-JP" dirty="0"/>
          </a:p>
        </p:txBody>
      </p:sp>
    </p:spTree>
    <p:extLst>
      <p:ext uri="{BB962C8B-B14F-4D97-AF65-F5344CB8AC3E}">
        <p14:creationId xmlns:p14="http://schemas.microsoft.com/office/powerpoint/2010/main" val="376371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Times New Roman" charset="0"/>
              </a:defRPr>
            </a:lvl1pPr>
          </a:lstStyle>
          <a:p>
            <a:pPr>
              <a:defRPr/>
            </a:pPr>
            <a:endParaRPr lang="en-US" altLang="ja-JP"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Times New Roman" charset="0"/>
              </a:defRPr>
            </a:lvl1pPr>
          </a:lstStyle>
          <a:p>
            <a:pPr>
              <a:defRPr/>
            </a:pPr>
            <a:endParaRPr lang="en-US" altLang="ja-JP"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FC4D965-4E6A-4D4B-BF00-15E54594276C}" type="slidenum">
              <a:rPr lang="ja-JP" altLang="en-US"/>
              <a:pPr/>
              <a:t>‹#›</a:t>
            </a:fld>
            <a:endParaRPr lang="en-US" altLang="ja-JP"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533400"/>
            <a:ext cx="9144000"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fontAlgn="base">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fontAlgn="base">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6000" b="1" dirty="0">
                <a:ea typeface="HGP創英角ｺﾞｼｯｸUB" panose="020B0900000000000000" pitchFamily="50" charset="-128"/>
              </a:rPr>
              <a:t>　</a:t>
            </a:r>
            <a:r>
              <a:rPr lang="ja-JP" altLang="en-US" sz="6000" dirty="0">
                <a:ea typeface="HGP創英角ｺﾞｼｯｸUB" panose="020B0900000000000000" pitchFamily="50" charset="-128"/>
              </a:rPr>
              <a:t>東海支部　愛知地区　</a:t>
            </a:r>
          </a:p>
          <a:p>
            <a:pPr algn="ctr" eaLnBrk="1" hangingPunct="1">
              <a:spcBef>
                <a:spcPct val="50000"/>
              </a:spcBef>
              <a:buFontTx/>
              <a:buNone/>
            </a:pPr>
            <a:r>
              <a:rPr lang="ja-JP" altLang="en-US" sz="5400" dirty="0">
                <a:ea typeface="HGP創英角ｺﾞｼｯｸUB" panose="020B0900000000000000" pitchFamily="50" charset="-128"/>
              </a:rPr>
              <a:t>推進者・支援者・</a:t>
            </a:r>
            <a:r>
              <a:rPr lang="ja-JP" altLang="en-US" sz="5400" dirty="0">
                <a:solidFill>
                  <a:schemeClr val="accent2"/>
                </a:solidFill>
                <a:ea typeface="HGP創英角ｺﾞｼｯｸUB" panose="020B0900000000000000" pitchFamily="50" charset="-128"/>
              </a:rPr>
              <a:t>推進事務局</a:t>
            </a:r>
            <a:r>
              <a:rPr lang="ja-JP" altLang="en-US" sz="6000" dirty="0">
                <a:ea typeface="HGP創英角ｺﾞｼｯｸUB" panose="020B0900000000000000" pitchFamily="50" charset="-128"/>
              </a:rPr>
              <a:t>研修会</a:t>
            </a:r>
          </a:p>
        </p:txBody>
      </p:sp>
      <p:sp>
        <p:nvSpPr>
          <p:cNvPr id="5" name="Text Box 3"/>
          <p:cNvSpPr txBox="1">
            <a:spLocks noChangeArrowheads="1"/>
          </p:cNvSpPr>
          <p:nvPr/>
        </p:nvSpPr>
        <p:spPr bwMode="auto">
          <a:xfrm>
            <a:off x="388144" y="4221088"/>
            <a:ext cx="8367712"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fontAlgn="base">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fontAlgn="base">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fontAlgn="base">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fontAlgn="base">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5400" b="1" dirty="0">
                <a:ea typeface="HG丸ｺﾞｼｯｸM-PRO" panose="020F0600000000000000" pitchFamily="50" charset="-128"/>
              </a:rPr>
              <a:t>会場案内</a:t>
            </a:r>
            <a:endParaRPr lang="en-US" altLang="ja-JP" sz="5400" b="1" dirty="0">
              <a:ea typeface="HG丸ｺﾞｼｯｸM-PRO" panose="020F0600000000000000" pitchFamily="50" charset="-128"/>
            </a:endParaRPr>
          </a:p>
          <a:p>
            <a:pPr algn="ctr" eaLnBrk="1" hangingPunct="1">
              <a:spcBef>
                <a:spcPct val="50000"/>
              </a:spcBef>
              <a:buFontTx/>
              <a:buNone/>
            </a:pPr>
            <a:r>
              <a:rPr lang="ja-JP" altLang="en-US" sz="5400" b="1" dirty="0">
                <a:ea typeface="HG丸ｺﾞｼｯｸM-PRO" panose="020F0600000000000000" pitchFamily="50" charset="-128"/>
              </a:rPr>
              <a:t>６０３会議室</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グループ化 21">
            <a:extLst>
              <a:ext uri="{FF2B5EF4-FFF2-40B4-BE49-F238E27FC236}">
                <a16:creationId xmlns:a16="http://schemas.microsoft.com/office/drawing/2014/main" id="{222375C5-6CD0-45F2-96FE-D2A9CC219577}"/>
              </a:ext>
            </a:extLst>
          </p:cNvPr>
          <p:cNvGrpSpPr/>
          <p:nvPr/>
        </p:nvGrpSpPr>
        <p:grpSpPr>
          <a:xfrm>
            <a:off x="3276933" y="1684641"/>
            <a:ext cx="659202" cy="2420724"/>
            <a:chOff x="3332899" y="1698510"/>
            <a:chExt cx="659202" cy="2420724"/>
          </a:xfrm>
          <a:solidFill>
            <a:srgbClr val="FF0000"/>
          </a:solidFill>
        </p:grpSpPr>
        <p:sp>
          <p:nvSpPr>
            <p:cNvPr id="19" name="楕円 18">
              <a:extLst>
                <a:ext uri="{FF2B5EF4-FFF2-40B4-BE49-F238E27FC236}">
                  <a16:creationId xmlns:a16="http://schemas.microsoft.com/office/drawing/2014/main" id="{7BD24781-E5AC-43A7-B8A8-7FEF40E04BF3}"/>
                </a:ext>
              </a:extLst>
            </p:cNvPr>
            <p:cNvSpPr/>
            <p:nvPr/>
          </p:nvSpPr>
          <p:spPr>
            <a:xfrm flipH="1">
              <a:off x="3332899" y="1698510"/>
              <a:ext cx="659202" cy="58476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20" name="正方形/長方形 8">
              <a:extLst>
                <a:ext uri="{FF2B5EF4-FFF2-40B4-BE49-F238E27FC236}">
                  <a16:creationId xmlns:a16="http://schemas.microsoft.com/office/drawing/2014/main" id="{0245462B-9532-4F41-9A02-5C04AB537C87}"/>
                </a:ext>
              </a:extLst>
            </p:cNvPr>
            <p:cNvSpPr/>
            <p:nvPr/>
          </p:nvSpPr>
          <p:spPr>
            <a:xfrm flipH="1">
              <a:off x="3372750" y="2267495"/>
              <a:ext cx="575382" cy="1851739"/>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grpSp>
        <p:nvGrpSpPr>
          <p:cNvPr id="4" name="グループ化 3">
            <a:extLst>
              <a:ext uri="{FF2B5EF4-FFF2-40B4-BE49-F238E27FC236}">
                <a16:creationId xmlns:a16="http://schemas.microsoft.com/office/drawing/2014/main" id="{1A8AE43E-FD65-47A7-AEE1-52D27578ACC3}"/>
              </a:ext>
            </a:extLst>
          </p:cNvPr>
          <p:cNvGrpSpPr/>
          <p:nvPr/>
        </p:nvGrpSpPr>
        <p:grpSpPr>
          <a:xfrm>
            <a:off x="4585619" y="2624944"/>
            <a:ext cx="768336" cy="2420724"/>
            <a:chOff x="3188208" y="3317722"/>
            <a:chExt cx="251760" cy="894173"/>
          </a:xfrm>
        </p:grpSpPr>
        <p:sp>
          <p:nvSpPr>
            <p:cNvPr id="5" name="楕円 4">
              <a:extLst>
                <a:ext uri="{FF2B5EF4-FFF2-40B4-BE49-F238E27FC236}">
                  <a16:creationId xmlns:a16="http://schemas.microsoft.com/office/drawing/2014/main" id="{F0FE48F4-B15D-4D01-A2FB-E781BC7147D6}"/>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6" name="正方形/長方形 8">
              <a:extLst>
                <a:ext uri="{FF2B5EF4-FFF2-40B4-BE49-F238E27FC236}">
                  <a16:creationId xmlns:a16="http://schemas.microsoft.com/office/drawing/2014/main" id="{A896F377-9E7E-42D0-991A-BB66B96FBCF8}"/>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7" name="二等辺三角形 6">
              <a:extLst>
                <a:ext uri="{FF2B5EF4-FFF2-40B4-BE49-F238E27FC236}">
                  <a16:creationId xmlns:a16="http://schemas.microsoft.com/office/drawing/2014/main" id="{07678D96-E84D-4978-BB9C-806DAF366041}"/>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sp>
        <p:nvSpPr>
          <p:cNvPr id="16" name="矢印: 左右 60">
            <a:extLst>
              <a:ext uri="{FF2B5EF4-FFF2-40B4-BE49-F238E27FC236}">
                <a16:creationId xmlns:a16="http://schemas.microsoft.com/office/drawing/2014/main" id="{5566C313-A30A-4DAF-B6A2-D193DEBBA709}"/>
              </a:ext>
            </a:extLst>
          </p:cNvPr>
          <p:cNvSpPr/>
          <p:nvPr/>
        </p:nvSpPr>
        <p:spPr>
          <a:xfrm>
            <a:off x="2663776" y="4339856"/>
            <a:ext cx="1971424" cy="27940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endParaRPr>
          </a:p>
        </p:txBody>
      </p:sp>
      <p:sp>
        <p:nvSpPr>
          <p:cNvPr id="24" name="正方形/長方形 23">
            <a:extLst>
              <a:ext uri="{FF2B5EF4-FFF2-40B4-BE49-F238E27FC236}">
                <a16:creationId xmlns:a16="http://schemas.microsoft.com/office/drawing/2014/main" id="{9BA36FE2-3584-4DF1-96E3-44CBD43341D2}"/>
              </a:ext>
            </a:extLst>
          </p:cNvPr>
          <p:cNvSpPr/>
          <p:nvPr/>
        </p:nvSpPr>
        <p:spPr>
          <a:xfrm>
            <a:off x="204003" y="1663406"/>
            <a:ext cx="2781554" cy="61917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お題 「出題者にだけ見えるように」</a:t>
            </a:r>
          </a:p>
        </p:txBody>
      </p:sp>
      <p:sp>
        <p:nvSpPr>
          <p:cNvPr id="25" name="正方形/長方形 24">
            <a:extLst>
              <a:ext uri="{FF2B5EF4-FFF2-40B4-BE49-F238E27FC236}">
                <a16:creationId xmlns:a16="http://schemas.microsoft.com/office/drawing/2014/main" id="{4DE8858B-CDF2-470B-876F-AA73CC603AA0}"/>
              </a:ext>
            </a:extLst>
          </p:cNvPr>
          <p:cNvSpPr/>
          <p:nvPr/>
        </p:nvSpPr>
        <p:spPr>
          <a:xfrm>
            <a:off x="2906537" y="2758823"/>
            <a:ext cx="1411779" cy="46266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srgbClr val="FF0000"/>
                </a:solidFill>
                <a:effectLst/>
                <a:uLnTx/>
                <a:uFillTx/>
                <a:latin typeface="Times New Roman"/>
                <a:ea typeface="ＭＳ Ｐゴシック"/>
                <a:cs typeface="+mn-cs"/>
              </a:rPr>
              <a:t>アドバイザー</a:t>
            </a:r>
          </a:p>
        </p:txBody>
      </p:sp>
      <p:sp>
        <p:nvSpPr>
          <p:cNvPr id="26" name="正方形/長方形 25">
            <a:extLst>
              <a:ext uri="{FF2B5EF4-FFF2-40B4-BE49-F238E27FC236}">
                <a16:creationId xmlns:a16="http://schemas.microsoft.com/office/drawing/2014/main" id="{5217F02E-78E8-4CBA-A3B1-1151DFC19216}"/>
              </a:ext>
            </a:extLst>
          </p:cNvPr>
          <p:cNvSpPr/>
          <p:nvPr/>
        </p:nvSpPr>
        <p:spPr>
          <a:xfrm>
            <a:off x="1589236" y="5095730"/>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出題者</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（参加者）</a:t>
            </a:r>
          </a:p>
        </p:txBody>
      </p:sp>
      <p:sp>
        <p:nvSpPr>
          <p:cNvPr id="30" name="吹き出し: 円形 81">
            <a:extLst>
              <a:ext uri="{FF2B5EF4-FFF2-40B4-BE49-F238E27FC236}">
                <a16:creationId xmlns:a16="http://schemas.microsoft.com/office/drawing/2014/main" id="{638C5501-F1FC-4D6C-9AAD-39054749CF1F}"/>
              </a:ext>
            </a:extLst>
          </p:cNvPr>
          <p:cNvSpPr/>
          <p:nvPr/>
        </p:nvSpPr>
        <p:spPr>
          <a:xfrm rot="16042314">
            <a:off x="4165921" y="1389895"/>
            <a:ext cx="914400" cy="857821"/>
          </a:xfrm>
          <a:prstGeom prst="wedgeEllipseCallout">
            <a:avLst>
              <a:gd name="adj1" fmla="val -23801"/>
              <a:gd name="adj2" fmla="val -68032"/>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FF0000"/>
                </a:solidFill>
                <a:effectLst/>
                <a:uLnTx/>
                <a:uFillTx/>
                <a:latin typeface="Times New Roman"/>
                <a:ea typeface="ＭＳ Ｐゴシック"/>
                <a:cs typeface="+mn-cs"/>
              </a:rPr>
              <a:t>正解</a:t>
            </a:r>
          </a:p>
        </p:txBody>
      </p:sp>
      <p:sp>
        <p:nvSpPr>
          <p:cNvPr id="35" name="吹き出し: 円形 35">
            <a:extLst>
              <a:ext uri="{FF2B5EF4-FFF2-40B4-BE49-F238E27FC236}">
                <a16:creationId xmlns:a16="http://schemas.microsoft.com/office/drawing/2014/main" id="{0144980F-57B9-46BA-970F-F56CDB0F20AF}"/>
              </a:ext>
            </a:extLst>
          </p:cNvPr>
          <p:cNvSpPr/>
          <p:nvPr/>
        </p:nvSpPr>
        <p:spPr>
          <a:xfrm rot="16042314">
            <a:off x="7390098" y="1591884"/>
            <a:ext cx="914400" cy="1079471"/>
          </a:xfrm>
          <a:prstGeom prst="wedgeEllipseCallout">
            <a:avLst>
              <a:gd name="adj1" fmla="val -49031"/>
              <a:gd name="adj2" fmla="val 46789"/>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t"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Times New Roman"/>
                <a:ea typeface="ＭＳ Ｐゴシック"/>
                <a:cs typeface="+mn-cs"/>
              </a:rPr>
              <a:t>３０秒　　ですよ</a:t>
            </a:r>
          </a:p>
        </p:txBody>
      </p:sp>
      <p:sp>
        <p:nvSpPr>
          <p:cNvPr id="56" name="テキスト ボックス 85">
            <a:extLst>
              <a:ext uri="{FF2B5EF4-FFF2-40B4-BE49-F238E27FC236}">
                <a16:creationId xmlns:a16="http://schemas.microsoft.com/office/drawing/2014/main" id="{31166560-68A2-437A-8FE4-F308E9EAE0EE}"/>
              </a:ext>
            </a:extLst>
          </p:cNvPr>
          <p:cNvSpPr txBox="1"/>
          <p:nvPr/>
        </p:nvSpPr>
        <p:spPr>
          <a:xfrm>
            <a:off x="543547" y="418780"/>
            <a:ext cx="2965120"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回答者以外は声を出さない</a:t>
            </a:r>
          </a:p>
        </p:txBody>
      </p:sp>
      <p:sp>
        <p:nvSpPr>
          <p:cNvPr id="57" name="テキスト ボックス 85">
            <a:extLst>
              <a:ext uri="{FF2B5EF4-FFF2-40B4-BE49-F238E27FC236}">
                <a16:creationId xmlns:a16="http://schemas.microsoft.com/office/drawing/2014/main" id="{31166560-68A2-437A-8FE4-F308E9EAE0EE}"/>
              </a:ext>
            </a:extLst>
          </p:cNvPr>
          <p:cNvSpPr txBox="1"/>
          <p:nvPr/>
        </p:nvSpPr>
        <p:spPr>
          <a:xfrm>
            <a:off x="6538232" y="437361"/>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制限時間を守る</a:t>
            </a:r>
            <a:endPar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（１問 </a:t>
            </a:r>
            <a:r>
              <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30</a:t>
            </a: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秒、</a:t>
            </a:r>
            <a:endPar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トータル</a:t>
            </a:r>
            <a:r>
              <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5</a:t>
            </a: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分）</a:t>
            </a:r>
          </a:p>
        </p:txBody>
      </p:sp>
      <p:sp>
        <p:nvSpPr>
          <p:cNvPr id="59" name="テキスト ボックス 85">
            <a:extLst>
              <a:ext uri="{FF2B5EF4-FFF2-40B4-BE49-F238E27FC236}">
                <a16:creationId xmlns:a16="http://schemas.microsoft.com/office/drawing/2014/main" id="{31166560-68A2-437A-8FE4-F308E9EAE0EE}"/>
              </a:ext>
            </a:extLst>
          </p:cNvPr>
          <p:cNvSpPr txBox="1"/>
          <p:nvPr/>
        </p:nvSpPr>
        <p:spPr>
          <a:xfrm>
            <a:off x="543547" y="829563"/>
            <a:ext cx="3252106"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回答者はお題を見ない</a:t>
            </a:r>
          </a:p>
        </p:txBody>
      </p:sp>
      <p:sp>
        <p:nvSpPr>
          <p:cNvPr id="60" name="角丸四角形 59"/>
          <p:cNvSpPr/>
          <p:nvPr/>
        </p:nvSpPr>
        <p:spPr>
          <a:xfrm>
            <a:off x="522003" y="371116"/>
            <a:ext cx="3129643" cy="952500"/>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61" name="角丸四角形 60"/>
          <p:cNvSpPr/>
          <p:nvPr/>
        </p:nvSpPr>
        <p:spPr>
          <a:xfrm>
            <a:off x="6361339" y="346982"/>
            <a:ext cx="2204358" cy="1156607"/>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nvGrpSpPr>
          <p:cNvPr id="21" name="グループ化 20">
            <a:extLst>
              <a:ext uri="{FF2B5EF4-FFF2-40B4-BE49-F238E27FC236}">
                <a16:creationId xmlns:a16="http://schemas.microsoft.com/office/drawing/2014/main" id="{63F67D55-B572-4483-90B0-6CE6783DC746}"/>
              </a:ext>
            </a:extLst>
          </p:cNvPr>
          <p:cNvGrpSpPr/>
          <p:nvPr/>
        </p:nvGrpSpPr>
        <p:grpSpPr>
          <a:xfrm>
            <a:off x="909932" y="5734854"/>
            <a:ext cx="2598735" cy="544285"/>
            <a:chOff x="909932" y="5734854"/>
            <a:chExt cx="2598735" cy="544285"/>
          </a:xfrm>
        </p:grpSpPr>
        <p:sp>
          <p:nvSpPr>
            <p:cNvPr id="64" name="角丸四角形 63"/>
            <p:cNvSpPr/>
            <p:nvPr/>
          </p:nvSpPr>
          <p:spPr>
            <a:xfrm>
              <a:off x="909932" y="5734854"/>
              <a:ext cx="2598735" cy="544285"/>
            </a:xfrm>
            <a:prstGeom prst="roundRect">
              <a:avLst/>
            </a:prstGeom>
            <a:solidFill>
              <a:schemeClr val="accent1">
                <a:lumMod val="20000"/>
                <a:lumOff val="80000"/>
              </a:schemeClr>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63" name="テキスト ボックス 85">
              <a:extLst>
                <a:ext uri="{FF2B5EF4-FFF2-40B4-BE49-F238E27FC236}">
                  <a16:creationId xmlns:a16="http://schemas.microsoft.com/office/drawing/2014/main" id="{31166560-68A2-437A-8FE4-F308E9EAE0EE}"/>
                </a:ext>
              </a:extLst>
            </p:cNvPr>
            <p:cNvSpPr txBox="1"/>
            <p:nvPr/>
          </p:nvSpPr>
          <p:spPr>
            <a:xfrm>
              <a:off x="984345" y="5857774"/>
              <a:ext cx="2470823"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出題者はマスクを外す</a:t>
              </a:r>
            </a:p>
          </p:txBody>
        </p:sp>
      </p:grpSp>
      <p:grpSp>
        <p:nvGrpSpPr>
          <p:cNvPr id="2" name="グループ化 1">
            <a:extLst>
              <a:ext uri="{FF2B5EF4-FFF2-40B4-BE49-F238E27FC236}">
                <a16:creationId xmlns:a16="http://schemas.microsoft.com/office/drawing/2014/main" id="{20A67AEF-F2E5-D914-7546-17E751C53103}"/>
              </a:ext>
            </a:extLst>
          </p:cNvPr>
          <p:cNvGrpSpPr/>
          <p:nvPr/>
        </p:nvGrpSpPr>
        <p:grpSpPr>
          <a:xfrm>
            <a:off x="5710229" y="2644436"/>
            <a:ext cx="768336" cy="2420724"/>
            <a:chOff x="3188208" y="3317722"/>
            <a:chExt cx="251760" cy="894173"/>
          </a:xfrm>
        </p:grpSpPr>
        <p:sp>
          <p:nvSpPr>
            <p:cNvPr id="3" name="楕円 2">
              <a:extLst>
                <a:ext uri="{FF2B5EF4-FFF2-40B4-BE49-F238E27FC236}">
                  <a16:creationId xmlns:a16="http://schemas.microsoft.com/office/drawing/2014/main" id="{4B0A8149-8472-F534-62EA-7652905665DF}"/>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17" name="正方形/長方形 8">
              <a:extLst>
                <a:ext uri="{FF2B5EF4-FFF2-40B4-BE49-F238E27FC236}">
                  <a16:creationId xmlns:a16="http://schemas.microsoft.com/office/drawing/2014/main" id="{098A35F0-5EE2-6894-68F2-B099255B883A}"/>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31" name="二等辺三角形 30">
              <a:extLst>
                <a:ext uri="{FF2B5EF4-FFF2-40B4-BE49-F238E27FC236}">
                  <a16:creationId xmlns:a16="http://schemas.microsoft.com/office/drawing/2014/main" id="{E0F9A962-F231-CB8B-BAB7-FD6B189DE445}"/>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grpSp>
        <p:nvGrpSpPr>
          <p:cNvPr id="38" name="グループ化 37">
            <a:extLst>
              <a:ext uri="{FF2B5EF4-FFF2-40B4-BE49-F238E27FC236}">
                <a16:creationId xmlns:a16="http://schemas.microsoft.com/office/drawing/2014/main" id="{64704F72-E726-3DC7-6303-EB3994E3FE2F}"/>
              </a:ext>
            </a:extLst>
          </p:cNvPr>
          <p:cNvGrpSpPr/>
          <p:nvPr/>
        </p:nvGrpSpPr>
        <p:grpSpPr>
          <a:xfrm>
            <a:off x="6855002" y="2624944"/>
            <a:ext cx="768336" cy="2420724"/>
            <a:chOff x="3188208" y="3317722"/>
            <a:chExt cx="251760" cy="894173"/>
          </a:xfrm>
        </p:grpSpPr>
        <p:sp>
          <p:nvSpPr>
            <p:cNvPr id="39" name="楕円 38">
              <a:extLst>
                <a:ext uri="{FF2B5EF4-FFF2-40B4-BE49-F238E27FC236}">
                  <a16:creationId xmlns:a16="http://schemas.microsoft.com/office/drawing/2014/main" id="{5C19A89C-0B1A-8DEC-6A2B-D83162E192BB}"/>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40" name="正方形/長方形 8">
              <a:extLst>
                <a:ext uri="{FF2B5EF4-FFF2-40B4-BE49-F238E27FC236}">
                  <a16:creationId xmlns:a16="http://schemas.microsoft.com/office/drawing/2014/main" id="{4052760A-DC15-A353-A931-B1E0C8A9817B}"/>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41" name="二等辺三角形 40">
              <a:extLst>
                <a:ext uri="{FF2B5EF4-FFF2-40B4-BE49-F238E27FC236}">
                  <a16:creationId xmlns:a16="http://schemas.microsoft.com/office/drawing/2014/main" id="{39F6BB49-4ADC-912F-C7AF-21ABD138F75E}"/>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grpSp>
        <p:nvGrpSpPr>
          <p:cNvPr id="42" name="グループ化 41">
            <a:extLst>
              <a:ext uri="{FF2B5EF4-FFF2-40B4-BE49-F238E27FC236}">
                <a16:creationId xmlns:a16="http://schemas.microsoft.com/office/drawing/2014/main" id="{52AE3F4C-CDD9-0B6B-2261-00594B3EA234}"/>
              </a:ext>
            </a:extLst>
          </p:cNvPr>
          <p:cNvGrpSpPr/>
          <p:nvPr/>
        </p:nvGrpSpPr>
        <p:grpSpPr>
          <a:xfrm>
            <a:off x="8119755" y="2624944"/>
            <a:ext cx="659202" cy="2420724"/>
            <a:chOff x="3223968" y="3317722"/>
            <a:chExt cx="216000" cy="894173"/>
          </a:xfrm>
          <a:solidFill>
            <a:schemeClr val="accent1"/>
          </a:solidFill>
        </p:grpSpPr>
        <p:sp>
          <p:nvSpPr>
            <p:cNvPr id="43" name="楕円 42">
              <a:extLst>
                <a:ext uri="{FF2B5EF4-FFF2-40B4-BE49-F238E27FC236}">
                  <a16:creationId xmlns:a16="http://schemas.microsoft.com/office/drawing/2014/main" id="{0FC3F0A0-C699-C785-2DF7-2F44886C7E19}"/>
                </a:ext>
              </a:extLst>
            </p:cNvPr>
            <p:cNvSpPr/>
            <p:nvPr/>
          </p:nvSpPr>
          <p:spPr>
            <a:xfrm>
              <a:off x="3223968" y="3317722"/>
              <a:ext cx="216000" cy="21600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44" name="正方形/長方形 8">
              <a:extLst>
                <a:ext uri="{FF2B5EF4-FFF2-40B4-BE49-F238E27FC236}">
                  <a16:creationId xmlns:a16="http://schemas.microsoft.com/office/drawing/2014/main" id="{C00E5C4E-7184-9E07-DD0D-E16E8AA8993D}"/>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sp>
        <p:nvSpPr>
          <p:cNvPr id="27" name="正方形/長方形 26">
            <a:extLst>
              <a:ext uri="{FF2B5EF4-FFF2-40B4-BE49-F238E27FC236}">
                <a16:creationId xmlns:a16="http://schemas.microsoft.com/office/drawing/2014/main" id="{14C39CE7-57C3-438F-9868-782CD9C943A2}"/>
              </a:ext>
            </a:extLst>
          </p:cNvPr>
          <p:cNvSpPr/>
          <p:nvPr/>
        </p:nvSpPr>
        <p:spPr>
          <a:xfrm>
            <a:off x="452215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回答者</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（参加者）</a:t>
            </a:r>
          </a:p>
        </p:txBody>
      </p:sp>
      <p:sp>
        <p:nvSpPr>
          <p:cNvPr id="28" name="正方形/長方形 27">
            <a:extLst>
              <a:ext uri="{FF2B5EF4-FFF2-40B4-BE49-F238E27FC236}">
                <a16:creationId xmlns:a16="http://schemas.microsoft.com/office/drawing/2014/main" id="{F74CFAE6-D5B7-4B85-AA2B-4592F7C36A4E}"/>
              </a:ext>
            </a:extLst>
          </p:cNvPr>
          <p:cNvSpPr/>
          <p:nvPr/>
        </p:nvSpPr>
        <p:spPr>
          <a:xfrm>
            <a:off x="5666926"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回答者</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（参加者）</a:t>
            </a:r>
          </a:p>
        </p:txBody>
      </p:sp>
      <p:sp>
        <p:nvSpPr>
          <p:cNvPr id="29" name="正方形/長方形 28">
            <a:extLst>
              <a:ext uri="{FF2B5EF4-FFF2-40B4-BE49-F238E27FC236}">
                <a16:creationId xmlns:a16="http://schemas.microsoft.com/office/drawing/2014/main" id="{3A4F235D-60AA-434D-A25D-CCF756F3E5A7}"/>
              </a:ext>
            </a:extLst>
          </p:cNvPr>
          <p:cNvSpPr/>
          <p:nvPr/>
        </p:nvSpPr>
        <p:spPr>
          <a:xfrm>
            <a:off x="6766221"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回答者</a:t>
            </a:r>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（参加者）</a:t>
            </a:r>
          </a:p>
        </p:txBody>
      </p:sp>
      <p:sp>
        <p:nvSpPr>
          <p:cNvPr id="33" name="正方形/長方形 32">
            <a:extLst>
              <a:ext uri="{FF2B5EF4-FFF2-40B4-BE49-F238E27FC236}">
                <a16:creationId xmlns:a16="http://schemas.microsoft.com/office/drawing/2014/main" id="{A9893FAE-9A71-40F1-ACD0-5E50B26B0774}"/>
              </a:ext>
            </a:extLst>
          </p:cNvPr>
          <p:cNvSpPr/>
          <p:nvPr/>
        </p:nvSpPr>
        <p:spPr>
          <a:xfrm>
            <a:off x="7968800" y="5037331"/>
            <a:ext cx="1098047"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アドバイザー</a:t>
            </a:r>
            <a:endParaRPr kumimoji="1" lang="en-US" altLang="ja-JP" sz="12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補助者</a:t>
            </a:r>
          </a:p>
        </p:txBody>
      </p:sp>
      <p:sp>
        <p:nvSpPr>
          <p:cNvPr id="34" name="正方形/長方形 33">
            <a:extLst>
              <a:ext uri="{FF2B5EF4-FFF2-40B4-BE49-F238E27FC236}">
                <a16:creationId xmlns:a16="http://schemas.microsoft.com/office/drawing/2014/main" id="{50F38E58-C209-4E20-87EF-A76DC7FD10A2}"/>
              </a:ext>
            </a:extLst>
          </p:cNvPr>
          <p:cNvSpPr/>
          <p:nvPr/>
        </p:nvSpPr>
        <p:spPr>
          <a:xfrm>
            <a:off x="8045953" y="3735685"/>
            <a:ext cx="914400" cy="66295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1</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問ごとの計測</a:t>
            </a:r>
          </a:p>
        </p:txBody>
      </p:sp>
      <p:sp>
        <p:nvSpPr>
          <p:cNvPr id="8" name="角丸四角形 60">
            <a:extLst>
              <a:ext uri="{FF2B5EF4-FFF2-40B4-BE49-F238E27FC236}">
                <a16:creationId xmlns:a16="http://schemas.microsoft.com/office/drawing/2014/main" id="{481810F5-09F3-A02D-1938-271D356B5DF9}"/>
              </a:ext>
            </a:extLst>
          </p:cNvPr>
          <p:cNvSpPr/>
          <p:nvPr/>
        </p:nvSpPr>
        <p:spPr>
          <a:xfrm>
            <a:off x="6832767" y="5738429"/>
            <a:ext cx="2204358" cy="662959"/>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9" name="テキスト ボックス 85">
            <a:extLst>
              <a:ext uri="{FF2B5EF4-FFF2-40B4-BE49-F238E27FC236}">
                <a16:creationId xmlns:a16="http://schemas.microsoft.com/office/drawing/2014/main" id="{1803BD78-4A54-225A-27F3-0E310EF1407F}"/>
              </a:ext>
            </a:extLst>
          </p:cNvPr>
          <p:cNvSpPr txBox="1"/>
          <p:nvPr/>
        </p:nvSpPr>
        <p:spPr>
          <a:xfrm>
            <a:off x="6948264" y="5774373"/>
            <a:ext cx="2041072" cy="52322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rPr>
              <a:t>補佐が居ない場合は、アドバイザの感覚値で</a:t>
            </a:r>
            <a:endParaRPr kumimoji="1" lang="en-US" altLang="ja-JP" sz="1400" b="0" i="0" u="none"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50" name="テキスト ボックス 85">
            <a:extLst>
              <a:ext uri="{FF2B5EF4-FFF2-40B4-BE49-F238E27FC236}">
                <a16:creationId xmlns:a16="http://schemas.microsoft.com/office/drawing/2014/main" id="{0DFF87E9-9447-4909-821D-AFFD23191BE9}"/>
              </a:ext>
            </a:extLst>
          </p:cNvPr>
          <p:cNvSpPr txBox="1"/>
          <p:nvPr/>
        </p:nvSpPr>
        <p:spPr>
          <a:xfrm>
            <a:off x="6529072" y="437150"/>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制限時間を守る</a:t>
            </a:r>
            <a:endPar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（１問 </a:t>
            </a:r>
            <a:r>
              <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30</a:t>
            </a: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秒、</a:t>
            </a:r>
            <a:endPar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トータル</a:t>
            </a:r>
            <a:r>
              <a:rPr kumimoji="1" lang="en-US" altLang="ja-JP"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5</a:t>
            </a:r>
            <a:r>
              <a:rPr kumimoji="1" lang="ja-JP" altLang="en-US" sz="18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分）</a:t>
            </a:r>
          </a:p>
        </p:txBody>
      </p:sp>
      <p:grpSp>
        <p:nvGrpSpPr>
          <p:cNvPr id="11" name="グループ化 10">
            <a:extLst>
              <a:ext uri="{FF2B5EF4-FFF2-40B4-BE49-F238E27FC236}">
                <a16:creationId xmlns:a16="http://schemas.microsoft.com/office/drawing/2014/main" id="{490427D4-A398-4208-ABBF-1FCBBBA62142}"/>
              </a:ext>
            </a:extLst>
          </p:cNvPr>
          <p:cNvGrpSpPr/>
          <p:nvPr/>
        </p:nvGrpSpPr>
        <p:grpSpPr>
          <a:xfrm>
            <a:off x="1752126" y="2565198"/>
            <a:ext cx="1187599" cy="2420724"/>
            <a:chOff x="1757332" y="2591585"/>
            <a:chExt cx="1187599" cy="2420724"/>
          </a:xfrm>
        </p:grpSpPr>
        <p:sp>
          <p:nvSpPr>
            <p:cNvPr id="36" name="楕円 35"/>
            <p:cNvSpPr/>
            <p:nvPr/>
          </p:nvSpPr>
          <p:spPr>
            <a:xfrm rot="390630">
              <a:off x="2003694" y="3879205"/>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37" name="楕円 36"/>
            <p:cNvSpPr/>
            <p:nvPr/>
          </p:nvSpPr>
          <p:spPr>
            <a:xfrm rot="18633145">
              <a:off x="1938379" y="3528139"/>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nvGrpSpPr>
            <p:cNvPr id="12" name="グループ化 11">
              <a:extLst>
                <a:ext uri="{FF2B5EF4-FFF2-40B4-BE49-F238E27FC236}">
                  <a16:creationId xmlns:a16="http://schemas.microsoft.com/office/drawing/2014/main" id="{906C4E43-3CC6-48E7-8C2B-3EA28C75A6A0}"/>
                </a:ext>
              </a:extLst>
            </p:cNvPr>
            <p:cNvGrpSpPr/>
            <p:nvPr/>
          </p:nvGrpSpPr>
          <p:grpSpPr>
            <a:xfrm flipH="1">
              <a:off x="1757332" y="2591585"/>
              <a:ext cx="768336" cy="2420724"/>
              <a:chOff x="3188208" y="3317722"/>
              <a:chExt cx="251760" cy="894173"/>
            </a:xfrm>
          </p:grpSpPr>
          <p:sp>
            <p:nvSpPr>
              <p:cNvPr id="13" name="楕円 12">
                <a:extLst>
                  <a:ext uri="{FF2B5EF4-FFF2-40B4-BE49-F238E27FC236}">
                    <a16:creationId xmlns:a16="http://schemas.microsoft.com/office/drawing/2014/main" id="{CD02D6B1-6084-46C7-9414-94E0FF2729B2}"/>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14" name="正方形/長方形 8">
                <a:extLst>
                  <a:ext uri="{FF2B5EF4-FFF2-40B4-BE49-F238E27FC236}">
                    <a16:creationId xmlns:a16="http://schemas.microsoft.com/office/drawing/2014/main" id="{4564A162-20B9-4193-AE7E-9A407611BEFF}"/>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15" name="二等辺三角形 14">
                <a:extLst>
                  <a:ext uri="{FF2B5EF4-FFF2-40B4-BE49-F238E27FC236}">
                    <a16:creationId xmlns:a16="http://schemas.microsoft.com/office/drawing/2014/main" id="{7608C460-BD65-4FCC-967B-B9BA1170F3C8}"/>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grpSp>
      </p:grpSp>
      <p:grpSp>
        <p:nvGrpSpPr>
          <p:cNvPr id="10" name="グループ化 9">
            <a:extLst>
              <a:ext uri="{FF2B5EF4-FFF2-40B4-BE49-F238E27FC236}">
                <a16:creationId xmlns:a16="http://schemas.microsoft.com/office/drawing/2014/main" id="{4D18A10A-65CB-4057-ACF9-4C446227A492}"/>
              </a:ext>
            </a:extLst>
          </p:cNvPr>
          <p:cNvGrpSpPr/>
          <p:nvPr/>
        </p:nvGrpSpPr>
        <p:grpSpPr>
          <a:xfrm>
            <a:off x="2676788" y="3685260"/>
            <a:ext cx="1971424" cy="544285"/>
            <a:chOff x="4619134" y="1742407"/>
            <a:chExt cx="2081895" cy="544285"/>
          </a:xfrm>
        </p:grpSpPr>
        <p:sp>
          <p:nvSpPr>
            <p:cNvPr id="66" name="角丸四角形 65"/>
            <p:cNvSpPr/>
            <p:nvPr/>
          </p:nvSpPr>
          <p:spPr>
            <a:xfrm>
              <a:off x="4619134" y="1742407"/>
              <a:ext cx="2081895" cy="544285"/>
            </a:xfrm>
            <a:prstGeom prst="roundRect">
              <a:avLst/>
            </a:prstGeom>
            <a:solidFill>
              <a:schemeClr val="bg1"/>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65" name="テキスト ボックス 61">
              <a:extLst>
                <a:ext uri="{FF2B5EF4-FFF2-40B4-BE49-F238E27FC236}">
                  <a16:creationId xmlns:a16="http://schemas.microsoft.com/office/drawing/2014/main" id="{929A01EC-75E1-4515-9C0E-8D3B6B092932}"/>
                </a:ext>
              </a:extLst>
            </p:cNvPr>
            <p:cNvSpPr txBox="1"/>
            <p:nvPr/>
          </p:nvSpPr>
          <p:spPr>
            <a:xfrm>
              <a:off x="4662068" y="1832707"/>
              <a:ext cx="1933728" cy="338554"/>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mn-cs"/>
                </a:rPr>
                <a:t>十分な距離を取る</a:t>
              </a:r>
            </a:p>
          </p:txBody>
        </p:sp>
      </p:grpSp>
      <p:grpSp>
        <p:nvGrpSpPr>
          <p:cNvPr id="68" name="グループ化 67">
            <a:extLst>
              <a:ext uri="{FF2B5EF4-FFF2-40B4-BE49-F238E27FC236}">
                <a16:creationId xmlns:a16="http://schemas.microsoft.com/office/drawing/2014/main" id="{594944FE-42D5-46D9-AE3D-66F82E7F0855}"/>
              </a:ext>
            </a:extLst>
          </p:cNvPr>
          <p:cNvGrpSpPr/>
          <p:nvPr/>
        </p:nvGrpSpPr>
        <p:grpSpPr>
          <a:xfrm rot="20475880">
            <a:off x="2794281" y="2307770"/>
            <a:ext cx="520404" cy="232244"/>
            <a:chOff x="457077" y="2996952"/>
            <a:chExt cx="520404" cy="232244"/>
          </a:xfrm>
        </p:grpSpPr>
        <p:cxnSp>
          <p:nvCxnSpPr>
            <p:cNvPr id="32" name="直線コネクタ 31">
              <a:extLst>
                <a:ext uri="{FF2B5EF4-FFF2-40B4-BE49-F238E27FC236}">
                  <a16:creationId xmlns:a16="http://schemas.microsoft.com/office/drawing/2014/main" id="{D39CE73C-BD3A-4B18-B857-90640CE97D77}"/>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2EF3E6D6-3933-4B5A-84F8-1DFC1186769E}"/>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CA30D0A0-56DA-4D52-93D6-C00F41E9F2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グループ化 68">
            <a:extLst>
              <a:ext uri="{FF2B5EF4-FFF2-40B4-BE49-F238E27FC236}">
                <a16:creationId xmlns:a16="http://schemas.microsoft.com/office/drawing/2014/main" id="{DDDEEE0C-5D3F-49E0-8E4D-3988B20C14E8}"/>
              </a:ext>
            </a:extLst>
          </p:cNvPr>
          <p:cNvGrpSpPr/>
          <p:nvPr/>
        </p:nvGrpSpPr>
        <p:grpSpPr>
          <a:xfrm rot="12493048">
            <a:off x="3943773" y="2222475"/>
            <a:ext cx="520404" cy="232244"/>
            <a:chOff x="457077" y="2996952"/>
            <a:chExt cx="520404" cy="232244"/>
          </a:xfrm>
        </p:grpSpPr>
        <p:cxnSp>
          <p:nvCxnSpPr>
            <p:cNvPr id="70" name="直線コネクタ 69">
              <a:extLst>
                <a:ext uri="{FF2B5EF4-FFF2-40B4-BE49-F238E27FC236}">
                  <a16:creationId xmlns:a16="http://schemas.microsoft.com/office/drawing/2014/main" id="{C9563B29-7714-40DE-B2BC-8C9B103DA376}"/>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8FBF1ABD-10FB-43E6-8222-84D02EF5F2AF}"/>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84ED53B2-D9AD-4D73-AF79-6B935E91F4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4368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07504" y="620688"/>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これからのグループ活動を効果的に、かつ学びの多いグループにしていくために、</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全員の同意（コンセンサス）を得て、グループの ｢旗｣ </a:t>
            </a:r>
            <a:r>
              <a:rPr lang="ja-JP" altLang="en-US" sz="1800" dirty="0" err="1">
                <a:solidFill>
                  <a:srgbClr val="000000"/>
                </a:solidFill>
                <a:latin typeface="Meiryo UI" panose="020B0604030504040204" pitchFamily="50" charset="-128"/>
                <a:ea typeface="Meiryo UI" panose="020B0604030504040204" pitchFamily="50" charset="-128"/>
                <a:cs typeface="Meiryo UI" panose="020B0604030504040204" pitchFamily="50" charset="-128"/>
              </a:rPr>
              <a:t>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くりを行ってください。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 役割分担を行う</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（自薦・他薦は問いませんが、</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立候補でお願いします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リーダー、時間係、書記（１）、書記（２）、発表者、質問係、５Ｓ責任者など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 グループの決め事(指針・ルール)をつくる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グループ討論を効果的に進めるための決め事を、具体的に行動レベル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（守られているか、否か、誰が見ても判断できること）で、</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３項目以上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挙げる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着眼点 ―  ・意思決定は、どのようにするのか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・グループの運営の仕方は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・行動面での留意点は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・時間管理については 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 グループのネーミングをする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自分たちのグループの特徴を表わすユニークなグループ名を付ける。由来も考えましょう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 グループのシンボルマークをつくる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会社に社章があるように、グループの特徴に合ったシンボルマークを考える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５．３　グループの「旗」づくり</a:t>
            </a:r>
            <a:endParaRPr kumimoji="1" lang="ja-JP" altLang="en-US" b="1" dirty="0"/>
          </a:p>
        </p:txBody>
      </p:sp>
      <p:sp>
        <p:nvSpPr>
          <p:cNvPr id="7" name="正方形/長方形 6"/>
          <p:cNvSpPr/>
          <p:nvPr/>
        </p:nvSpPr>
        <p:spPr>
          <a:xfrm>
            <a:off x="5076056" y="31421"/>
            <a:ext cx="3999813" cy="369332"/>
          </a:xfrm>
          <a:prstGeom prst="rect">
            <a:avLst/>
          </a:prstGeom>
        </p:spPr>
        <p:txBody>
          <a:bodyPr wrap="none">
            <a:spAutoFit/>
          </a:bodyPr>
          <a:lstStyle/>
          <a:p>
            <a:r>
              <a:rPr lang="zh-TW"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１日目</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a:t>
            </a:r>
            <a:r>
              <a:rPr lang="en-US" altLang="ja-JP"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0</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a:t>
            </a:r>
            <a:r>
              <a:rPr lang="en-US" altLang="ja-JP"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09600" y="228600"/>
            <a:ext cx="7772400" cy="4114800"/>
            <a:chOff x="384" y="672"/>
            <a:chExt cx="4992" cy="3452"/>
          </a:xfrm>
        </p:grpSpPr>
        <p:sp>
          <p:nvSpPr>
            <p:cNvPr id="11271" name="Rectangle 3"/>
            <p:cNvSpPr>
              <a:spLocks noChangeArrowheads="1"/>
            </p:cNvSpPr>
            <p:nvPr/>
          </p:nvSpPr>
          <p:spPr bwMode="auto">
            <a:xfrm>
              <a:off x="384" y="672"/>
              <a:ext cx="4992" cy="34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2" name="Rectangle 4"/>
            <p:cNvSpPr>
              <a:spLocks noChangeArrowheads="1"/>
            </p:cNvSpPr>
            <p:nvPr/>
          </p:nvSpPr>
          <p:spPr bwMode="auto">
            <a:xfrm>
              <a:off x="592" y="787"/>
              <a:ext cx="1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3" name="Rectangle 5"/>
            <p:cNvSpPr>
              <a:spLocks noChangeArrowheads="1"/>
            </p:cNvSpPr>
            <p:nvPr/>
          </p:nvSpPr>
          <p:spPr bwMode="auto">
            <a:xfrm>
              <a:off x="714" y="832"/>
              <a:ext cx="42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グループの旗</a:t>
              </a:r>
              <a:endParaRPr lang="ja-JP" altLang="en-US" sz="900"/>
            </a:p>
          </p:txBody>
        </p:sp>
        <p:sp>
          <p:nvSpPr>
            <p:cNvPr id="11274" name="Rectangle 6"/>
            <p:cNvSpPr>
              <a:spLocks noChangeArrowheads="1"/>
            </p:cNvSpPr>
            <p:nvPr/>
          </p:nvSpPr>
          <p:spPr bwMode="auto">
            <a:xfrm>
              <a:off x="539" y="1017"/>
              <a:ext cx="1581"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5" name="Rectangle 7"/>
            <p:cNvSpPr>
              <a:spLocks noChangeArrowheads="1"/>
            </p:cNvSpPr>
            <p:nvPr/>
          </p:nvSpPr>
          <p:spPr bwMode="auto">
            <a:xfrm>
              <a:off x="587" y="1062"/>
              <a:ext cx="604"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推進事務局コース：</a:t>
              </a:r>
              <a:endParaRPr lang="ja-JP" altLang="en-US" sz="900" dirty="0"/>
            </a:p>
          </p:txBody>
        </p:sp>
        <p:sp>
          <p:nvSpPr>
            <p:cNvPr id="11276" name="Rectangle 8"/>
            <p:cNvSpPr>
              <a:spLocks noChangeArrowheads="1"/>
            </p:cNvSpPr>
            <p:nvPr/>
          </p:nvSpPr>
          <p:spPr bwMode="auto">
            <a:xfrm>
              <a:off x="587" y="1239"/>
              <a:ext cx="49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　　　</a:t>
              </a:r>
              <a:endParaRPr lang="ja-JP" altLang="en-US" sz="900"/>
            </a:p>
          </p:txBody>
        </p:sp>
        <p:sp>
          <p:nvSpPr>
            <p:cNvPr id="11277" name="Rectangle 9"/>
            <p:cNvSpPr>
              <a:spLocks noChangeArrowheads="1"/>
            </p:cNvSpPr>
            <p:nvPr/>
          </p:nvSpPr>
          <p:spPr bwMode="auto">
            <a:xfrm>
              <a:off x="1454" y="1056"/>
              <a:ext cx="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78" name="Line 10"/>
            <p:cNvSpPr>
              <a:spLocks noChangeShapeType="1"/>
            </p:cNvSpPr>
            <p:nvPr/>
          </p:nvSpPr>
          <p:spPr bwMode="auto">
            <a:xfrm>
              <a:off x="589" y="1200"/>
              <a:ext cx="134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Rectangle 11"/>
            <p:cNvSpPr>
              <a:spLocks noChangeArrowheads="1"/>
            </p:cNvSpPr>
            <p:nvPr/>
          </p:nvSpPr>
          <p:spPr bwMode="auto">
            <a:xfrm>
              <a:off x="587" y="1384"/>
              <a:ext cx="135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1280" name="Group 12"/>
            <p:cNvGrpSpPr>
              <a:grpSpLocks/>
            </p:cNvGrpSpPr>
            <p:nvPr/>
          </p:nvGrpSpPr>
          <p:grpSpPr bwMode="auto">
            <a:xfrm>
              <a:off x="576" y="1440"/>
              <a:ext cx="1472" cy="704"/>
              <a:chOff x="578" y="1350"/>
              <a:chExt cx="1472" cy="704"/>
            </a:xfrm>
          </p:grpSpPr>
          <p:sp>
            <p:nvSpPr>
              <p:cNvPr id="11442" name="Rectangle 13"/>
              <p:cNvSpPr>
                <a:spLocks noChangeArrowheads="1"/>
              </p:cNvSpPr>
              <p:nvPr/>
            </p:nvSpPr>
            <p:spPr bwMode="auto">
              <a:xfrm>
                <a:off x="578" y="1481"/>
                <a:ext cx="1472"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3" name="Rectangle 14"/>
              <p:cNvSpPr>
                <a:spLocks noChangeArrowheads="1"/>
              </p:cNvSpPr>
              <p:nvPr/>
            </p:nvSpPr>
            <p:spPr bwMode="auto">
              <a:xfrm>
                <a:off x="578" y="1350"/>
                <a:ext cx="1472"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4" name="Rectangle 15"/>
              <p:cNvSpPr>
                <a:spLocks noChangeArrowheads="1"/>
              </p:cNvSpPr>
              <p:nvPr/>
            </p:nvSpPr>
            <p:spPr bwMode="auto">
              <a:xfrm>
                <a:off x="989" y="1388"/>
                <a:ext cx="67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グループのネーミング</a:t>
                </a:r>
                <a:endParaRPr lang="ja-JP" altLang="en-US" sz="900"/>
              </a:p>
            </p:txBody>
          </p:sp>
          <p:sp>
            <p:nvSpPr>
              <p:cNvPr id="11445" name="Line 16"/>
              <p:cNvSpPr>
                <a:spLocks noChangeShapeType="1"/>
              </p:cNvSpPr>
              <p:nvPr/>
            </p:nvSpPr>
            <p:spPr bwMode="auto">
              <a:xfrm>
                <a:off x="578" y="1350"/>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6" name="Line 17"/>
              <p:cNvSpPr>
                <a:spLocks noChangeShapeType="1"/>
              </p:cNvSpPr>
              <p:nvPr/>
            </p:nvSpPr>
            <p:spPr bwMode="auto">
              <a:xfrm>
                <a:off x="578" y="1481"/>
                <a:ext cx="1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7" name="Line 18"/>
              <p:cNvSpPr>
                <a:spLocks noChangeShapeType="1"/>
              </p:cNvSpPr>
              <p:nvPr/>
            </p:nvSpPr>
            <p:spPr bwMode="auto">
              <a:xfrm>
                <a:off x="578" y="2053"/>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8" name="Line 19"/>
              <p:cNvSpPr>
                <a:spLocks noChangeShapeType="1"/>
              </p:cNvSpPr>
              <p:nvPr/>
            </p:nvSpPr>
            <p:spPr bwMode="auto">
              <a:xfrm>
                <a:off x="57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9" name="Line 20"/>
              <p:cNvSpPr>
                <a:spLocks noChangeShapeType="1"/>
              </p:cNvSpPr>
              <p:nvPr/>
            </p:nvSpPr>
            <p:spPr bwMode="auto">
              <a:xfrm>
                <a:off x="204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1" name="Rectangle 21"/>
            <p:cNvSpPr>
              <a:spLocks noChangeArrowheads="1"/>
            </p:cNvSpPr>
            <p:nvPr/>
          </p:nvSpPr>
          <p:spPr bwMode="auto">
            <a:xfrm>
              <a:off x="2144" y="1020"/>
              <a:ext cx="1608" cy="1031"/>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2" name="Rectangle 22"/>
            <p:cNvSpPr>
              <a:spLocks noChangeArrowheads="1"/>
            </p:cNvSpPr>
            <p:nvPr/>
          </p:nvSpPr>
          <p:spPr bwMode="auto">
            <a:xfrm>
              <a:off x="2568" y="949"/>
              <a:ext cx="728" cy="141"/>
            </a:xfrm>
            <a:prstGeom prst="rect">
              <a:avLst/>
            </a:prstGeom>
            <a:solidFill>
              <a:srgbClr val="FFFFFF"/>
            </a:solidFill>
            <a:ln w="7938">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3" name="Rectangle 23"/>
            <p:cNvSpPr>
              <a:spLocks noChangeArrowheads="1"/>
            </p:cNvSpPr>
            <p:nvPr/>
          </p:nvSpPr>
          <p:spPr bwMode="auto">
            <a:xfrm>
              <a:off x="2686" y="984"/>
              <a:ext cx="46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シンボルマーク</a:t>
              </a:r>
              <a:endParaRPr lang="ja-JP" altLang="en-US" sz="900"/>
            </a:p>
          </p:txBody>
        </p:sp>
        <p:grpSp>
          <p:nvGrpSpPr>
            <p:cNvPr id="11284" name="Group 24"/>
            <p:cNvGrpSpPr>
              <a:grpSpLocks/>
            </p:cNvGrpSpPr>
            <p:nvPr/>
          </p:nvGrpSpPr>
          <p:grpSpPr bwMode="auto">
            <a:xfrm>
              <a:off x="3872" y="1204"/>
              <a:ext cx="1405" cy="815"/>
              <a:chOff x="3872" y="1204"/>
              <a:chExt cx="1405" cy="815"/>
            </a:xfrm>
          </p:grpSpPr>
          <p:sp>
            <p:nvSpPr>
              <p:cNvPr id="11426" name="Rectangle 25"/>
              <p:cNvSpPr>
                <a:spLocks noChangeArrowheads="1"/>
              </p:cNvSpPr>
              <p:nvPr/>
            </p:nvSpPr>
            <p:spPr bwMode="auto">
              <a:xfrm>
                <a:off x="3877" y="1751"/>
                <a:ext cx="1397"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7" name="Rectangle 26"/>
              <p:cNvSpPr>
                <a:spLocks noChangeArrowheads="1"/>
              </p:cNvSpPr>
              <p:nvPr/>
            </p:nvSpPr>
            <p:spPr bwMode="auto">
              <a:xfrm>
                <a:off x="4321" y="1832"/>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28" name="Rectangle 27"/>
              <p:cNvSpPr>
                <a:spLocks noChangeArrowheads="1"/>
              </p:cNvSpPr>
              <p:nvPr/>
            </p:nvSpPr>
            <p:spPr bwMode="auto">
              <a:xfrm>
                <a:off x="4621" y="1832"/>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a:t>
                </a:r>
                <a:endParaRPr lang="ja-JP" altLang="en-US" sz="900"/>
              </a:p>
            </p:txBody>
          </p:sp>
          <p:sp>
            <p:nvSpPr>
              <p:cNvPr id="11429" name="Rectangle 28"/>
              <p:cNvSpPr>
                <a:spLocks noChangeArrowheads="1"/>
              </p:cNvSpPr>
              <p:nvPr/>
            </p:nvSpPr>
            <p:spPr bwMode="auto">
              <a:xfrm>
                <a:off x="3877" y="1601"/>
                <a:ext cx="1397"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0" name="Rectangle 29"/>
              <p:cNvSpPr>
                <a:spLocks noChangeArrowheads="1"/>
              </p:cNvSpPr>
              <p:nvPr/>
            </p:nvSpPr>
            <p:spPr bwMode="auto">
              <a:xfrm>
                <a:off x="4383" y="1634"/>
                <a:ext cx="39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アドバイザー</a:t>
                </a:r>
                <a:endParaRPr lang="ja-JP" altLang="en-US" sz="900"/>
              </a:p>
            </p:txBody>
          </p:sp>
          <p:sp>
            <p:nvSpPr>
              <p:cNvPr id="11431" name="Rectangle 30"/>
              <p:cNvSpPr>
                <a:spLocks noChangeArrowheads="1"/>
              </p:cNvSpPr>
              <p:nvPr/>
            </p:nvSpPr>
            <p:spPr bwMode="auto">
              <a:xfrm>
                <a:off x="3877" y="1359"/>
                <a:ext cx="139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2" name="Rectangle 31"/>
              <p:cNvSpPr>
                <a:spLocks noChangeArrowheads="1"/>
              </p:cNvSpPr>
              <p:nvPr/>
            </p:nvSpPr>
            <p:spPr bwMode="auto">
              <a:xfrm>
                <a:off x="4334" y="1424"/>
                <a:ext cx="392"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100" b="1" dirty="0">
                    <a:solidFill>
                      <a:srgbClr val="000000"/>
                    </a:solidFill>
                    <a:latin typeface="HGP行書体" panose="03000600000000000000" pitchFamily="66" charset="-128"/>
                    <a:ea typeface="HGP行書体" panose="03000600000000000000" pitchFamily="66" charset="-128"/>
                  </a:rPr>
                  <a:t>藤吉 博司</a:t>
                </a:r>
                <a:endParaRPr lang="ja-JP" altLang="en-US" sz="1100" dirty="0"/>
              </a:p>
            </p:txBody>
          </p:sp>
          <p:sp>
            <p:nvSpPr>
              <p:cNvPr id="11433" name="Rectangle 32"/>
              <p:cNvSpPr>
                <a:spLocks noChangeArrowheads="1"/>
              </p:cNvSpPr>
              <p:nvPr/>
            </p:nvSpPr>
            <p:spPr bwMode="auto">
              <a:xfrm>
                <a:off x="3877" y="1209"/>
                <a:ext cx="139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4" name="Rectangle 33"/>
              <p:cNvSpPr>
                <a:spLocks noChangeArrowheads="1"/>
              </p:cNvSpPr>
              <p:nvPr/>
            </p:nvSpPr>
            <p:spPr bwMode="auto">
              <a:xfrm>
                <a:off x="4290" y="1245"/>
                <a:ext cx="59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チーフアドバイザー</a:t>
                </a:r>
                <a:endParaRPr lang="ja-JP" altLang="en-US" sz="900"/>
              </a:p>
            </p:txBody>
          </p:sp>
          <p:sp>
            <p:nvSpPr>
              <p:cNvPr id="11435" name="Rectangle 34"/>
              <p:cNvSpPr>
                <a:spLocks noChangeArrowheads="1"/>
              </p:cNvSpPr>
              <p:nvPr/>
            </p:nvSpPr>
            <p:spPr bwMode="auto">
              <a:xfrm>
                <a:off x="3877" y="1204"/>
                <a:ext cx="139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6" name="Line 35"/>
              <p:cNvSpPr>
                <a:spLocks noChangeShapeType="1"/>
              </p:cNvSpPr>
              <p:nvPr/>
            </p:nvSpPr>
            <p:spPr bwMode="auto">
              <a:xfrm>
                <a:off x="3877" y="1359"/>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7" name="Line 36"/>
              <p:cNvSpPr>
                <a:spLocks noChangeShapeType="1"/>
              </p:cNvSpPr>
              <p:nvPr/>
            </p:nvSpPr>
            <p:spPr bwMode="auto">
              <a:xfrm>
                <a:off x="3877" y="160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8" name="Line 37"/>
              <p:cNvSpPr>
                <a:spLocks noChangeShapeType="1"/>
              </p:cNvSpPr>
              <p:nvPr/>
            </p:nvSpPr>
            <p:spPr bwMode="auto">
              <a:xfrm>
                <a:off x="3877" y="175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9" name="Rectangle 38"/>
              <p:cNvSpPr>
                <a:spLocks noChangeArrowheads="1"/>
              </p:cNvSpPr>
              <p:nvPr/>
            </p:nvSpPr>
            <p:spPr bwMode="auto">
              <a:xfrm>
                <a:off x="3877" y="2010"/>
                <a:ext cx="139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0" name="Rectangle 39"/>
              <p:cNvSpPr>
                <a:spLocks noChangeArrowheads="1"/>
              </p:cNvSpPr>
              <p:nvPr/>
            </p:nvSpPr>
            <p:spPr bwMode="auto">
              <a:xfrm>
                <a:off x="3872"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1" name="Rectangle 40"/>
              <p:cNvSpPr>
                <a:spLocks noChangeArrowheads="1"/>
              </p:cNvSpPr>
              <p:nvPr/>
            </p:nvSpPr>
            <p:spPr bwMode="auto">
              <a:xfrm>
                <a:off x="5267"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1285" name="Group 41"/>
            <p:cNvGrpSpPr>
              <a:grpSpLocks/>
            </p:cNvGrpSpPr>
            <p:nvPr/>
          </p:nvGrpSpPr>
          <p:grpSpPr bwMode="auto">
            <a:xfrm>
              <a:off x="573" y="2348"/>
              <a:ext cx="2734" cy="1699"/>
              <a:chOff x="573" y="2348"/>
              <a:chExt cx="2734" cy="1699"/>
            </a:xfrm>
          </p:grpSpPr>
          <p:sp>
            <p:nvSpPr>
              <p:cNvPr id="11337" name="Rectangle 42"/>
              <p:cNvSpPr>
                <a:spLocks noChangeArrowheads="1"/>
              </p:cNvSpPr>
              <p:nvPr/>
            </p:nvSpPr>
            <p:spPr bwMode="auto">
              <a:xfrm>
                <a:off x="2146" y="3867"/>
                <a:ext cx="115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8" name="Rectangle 43"/>
              <p:cNvSpPr>
                <a:spLocks noChangeArrowheads="1"/>
              </p:cNvSpPr>
              <p:nvPr/>
            </p:nvSpPr>
            <p:spPr bwMode="auto">
              <a:xfrm>
                <a:off x="1286" y="3867"/>
                <a:ext cx="861"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9" name="Rectangle 44"/>
              <p:cNvSpPr>
                <a:spLocks noChangeArrowheads="1"/>
              </p:cNvSpPr>
              <p:nvPr/>
            </p:nvSpPr>
            <p:spPr bwMode="auto">
              <a:xfrm>
                <a:off x="779" y="3867"/>
                <a:ext cx="509"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0" name="Rectangle 45"/>
              <p:cNvSpPr>
                <a:spLocks noChangeArrowheads="1"/>
              </p:cNvSpPr>
              <p:nvPr/>
            </p:nvSpPr>
            <p:spPr bwMode="auto">
              <a:xfrm>
                <a:off x="578" y="3867"/>
                <a:ext cx="2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1" name="Rectangle 46"/>
              <p:cNvSpPr>
                <a:spLocks noChangeArrowheads="1"/>
              </p:cNvSpPr>
              <p:nvPr/>
            </p:nvSpPr>
            <p:spPr bwMode="auto">
              <a:xfrm>
                <a:off x="2146" y="3699"/>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2" name="Rectangle 47"/>
              <p:cNvSpPr>
                <a:spLocks noChangeArrowheads="1"/>
              </p:cNvSpPr>
              <p:nvPr/>
            </p:nvSpPr>
            <p:spPr bwMode="auto">
              <a:xfrm>
                <a:off x="1286" y="3699"/>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3" name="Rectangle 48"/>
              <p:cNvSpPr>
                <a:spLocks noChangeArrowheads="1"/>
              </p:cNvSpPr>
              <p:nvPr/>
            </p:nvSpPr>
            <p:spPr bwMode="auto">
              <a:xfrm>
                <a:off x="779" y="3699"/>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4" name="Rectangle 49"/>
              <p:cNvSpPr>
                <a:spLocks noChangeArrowheads="1"/>
              </p:cNvSpPr>
              <p:nvPr/>
            </p:nvSpPr>
            <p:spPr bwMode="auto">
              <a:xfrm>
                <a:off x="578" y="3699"/>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5" name="Rectangle 50"/>
              <p:cNvSpPr>
                <a:spLocks noChangeArrowheads="1"/>
              </p:cNvSpPr>
              <p:nvPr/>
            </p:nvSpPr>
            <p:spPr bwMode="auto">
              <a:xfrm>
                <a:off x="651" y="3754"/>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８</a:t>
                </a:r>
                <a:endParaRPr lang="ja-JP" altLang="en-US" sz="900"/>
              </a:p>
            </p:txBody>
          </p:sp>
          <p:sp>
            <p:nvSpPr>
              <p:cNvPr id="11346" name="Rectangle 51"/>
              <p:cNvSpPr>
                <a:spLocks noChangeArrowheads="1"/>
              </p:cNvSpPr>
              <p:nvPr/>
            </p:nvSpPr>
            <p:spPr bwMode="auto">
              <a:xfrm>
                <a:off x="2146" y="3529"/>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7" name="Rectangle 52"/>
              <p:cNvSpPr>
                <a:spLocks noChangeArrowheads="1"/>
              </p:cNvSpPr>
              <p:nvPr/>
            </p:nvSpPr>
            <p:spPr bwMode="auto">
              <a:xfrm>
                <a:off x="2193" y="3571"/>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48" name="Rectangle 53"/>
              <p:cNvSpPr>
                <a:spLocks noChangeArrowheads="1"/>
              </p:cNvSpPr>
              <p:nvPr/>
            </p:nvSpPr>
            <p:spPr bwMode="auto">
              <a:xfrm>
                <a:off x="1286" y="3529"/>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9" name="Rectangle 54"/>
              <p:cNvSpPr>
                <a:spLocks noChangeArrowheads="1"/>
              </p:cNvSpPr>
              <p:nvPr/>
            </p:nvSpPr>
            <p:spPr bwMode="auto">
              <a:xfrm>
                <a:off x="1334" y="3571"/>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0" name="Rectangle 55"/>
              <p:cNvSpPr>
                <a:spLocks noChangeArrowheads="1"/>
              </p:cNvSpPr>
              <p:nvPr/>
            </p:nvSpPr>
            <p:spPr bwMode="auto">
              <a:xfrm>
                <a:off x="779" y="3529"/>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1" name="Rectangle 56"/>
              <p:cNvSpPr>
                <a:spLocks noChangeArrowheads="1"/>
              </p:cNvSpPr>
              <p:nvPr/>
            </p:nvSpPr>
            <p:spPr bwMode="auto">
              <a:xfrm>
                <a:off x="827" y="3585"/>
                <a:ext cx="324"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５Ｓ責任者</a:t>
                </a:r>
                <a:endParaRPr lang="ja-JP" altLang="en-US" sz="900"/>
              </a:p>
            </p:txBody>
          </p:sp>
          <p:sp>
            <p:nvSpPr>
              <p:cNvPr id="11352" name="Rectangle 57"/>
              <p:cNvSpPr>
                <a:spLocks noChangeArrowheads="1"/>
              </p:cNvSpPr>
              <p:nvPr/>
            </p:nvSpPr>
            <p:spPr bwMode="auto">
              <a:xfrm>
                <a:off x="578" y="3529"/>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3" name="Rectangle 58"/>
              <p:cNvSpPr>
                <a:spLocks noChangeArrowheads="1"/>
              </p:cNvSpPr>
              <p:nvPr/>
            </p:nvSpPr>
            <p:spPr bwMode="auto">
              <a:xfrm>
                <a:off x="651" y="3585"/>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７</a:t>
                </a:r>
                <a:endParaRPr lang="ja-JP" altLang="en-US" sz="900"/>
              </a:p>
            </p:txBody>
          </p:sp>
          <p:sp>
            <p:nvSpPr>
              <p:cNvPr id="11354" name="Rectangle 59"/>
              <p:cNvSpPr>
                <a:spLocks noChangeArrowheads="1"/>
              </p:cNvSpPr>
              <p:nvPr/>
            </p:nvSpPr>
            <p:spPr bwMode="auto">
              <a:xfrm>
                <a:off x="2146" y="3362"/>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5" name="Rectangle 60"/>
              <p:cNvSpPr>
                <a:spLocks noChangeArrowheads="1"/>
              </p:cNvSpPr>
              <p:nvPr/>
            </p:nvSpPr>
            <p:spPr bwMode="auto">
              <a:xfrm>
                <a:off x="2193" y="3402"/>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56" name="Rectangle 61"/>
              <p:cNvSpPr>
                <a:spLocks noChangeArrowheads="1"/>
              </p:cNvSpPr>
              <p:nvPr/>
            </p:nvSpPr>
            <p:spPr bwMode="auto">
              <a:xfrm>
                <a:off x="1286" y="3362"/>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7" name="Rectangle 62"/>
              <p:cNvSpPr>
                <a:spLocks noChangeArrowheads="1"/>
              </p:cNvSpPr>
              <p:nvPr/>
            </p:nvSpPr>
            <p:spPr bwMode="auto">
              <a:xfrm>
                <a:off x="1334" y="3402"/>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8" name="Rectangle 63"/>
              <p:cNvSpPr>
                <a:spLocks noChangeArrowheads="1"/>
              </p:cNvSpPr>
              <p:nvPr/>
            </p:nvSpPr>
            <p:spPr bwMode="auto">
              <a:xfrm>
                <a:off x="779" y="3362"/>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9" name="Rectangle 64"/>
              <p:cNvSpPr>
                <a:spLocks noChangeArrowheads="1"/>
              </p:cNvSpPr>
              <p:nvPr/>
            </p:nvSpPr>
            <p:spPr bwMode="auto">
              <a:xfrm>
                <a:off x="827" y="3417"/>
                <a:ext cx="22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質問者</a:t>
                </a:r>
                <a:endParaRPr lang="ja-JP" altLang="en-US" sz="900"/>
              </a:p>
            </p:txBody>
          </p:sp>
          <p:sp>
            <p:nvSpPr>
              <p:cNvPr id="11360" name="Rectangle 65"/>
              <p:cNvSpPr>
                <a:spLocks noChangeArrowheads="1"/>
              </p:cNvSpPr>
              <p:nvPr/>
            </p:nvSpPr>
            <p:spPr bwMode="auto">
              <a:xfrm>
                <a:off x="578" y="3362"/>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1" name="Rectangle 66"/>
              <p:cNvSpPr>
                <a:spLocks noChangeArrowheads="1"/>
              </p:cNvSpPr>
              <p:nvPr/>
            </p:nvSpPr>
            <p:spPr bwMode="auto">
              <a:xfrm>
                <a:off x="651" y="3417"/>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６</a:t>
                </a:r>
                <a:endParaRPr lang="ja-JP" altLang="en-US" sz="900"/>
              </a:p>
            </p:txBody>
          </p:sp>
          <p:sp>
            <p:nvSpPr>
              <p:cNvPr id="11362" name="Rectangle 67"/>
              <p:cNvSpPr>
                <a:spLocks noChangeArrowheads="1"/>
              </p:cNvSpPr>
              <p:nvPr/>
            </p:nvSpPr>
            <p:spPr bwMode="auto">
              <a:xfrm>
                <a:off x="2146" y="3192"/>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3" name="Rectangle 68"/>
              <p:cNvSpPr>
                <a:spLocks noChangeArrowheads="1"/>
              </p:cNvSpPr>
              <p:nvPr/>
            </p:nvSpPr>
            <p:spPr bwMode="auto">
              <a:xfrm>
                <a:off x="2193" y="3233"/>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64" name="Rectangle 69"/>
              <p:cNvSpPr>
                <a:spLocks noChangeArrowheads="1"/>
              </p:cNvSpPr>
              <p:nvPr/>
            </p:nvSpPr>
            <p:spPr bwMode="auto">
              <a:xfrm>
                <a:off x="1286" y="3192"/>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5" name="Rectangle 70"/>
              <p:cNvSpPr>
                <a:spLocks noChangeArrowheads="1"/>
              </p:cNvSpPr>
              <p:nvPr/>
            </p:nvSpPr>
            <p:spPr bwMode="auto">
              <a:xfrm>
                <a:off x="1334" y="3233"/>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66" name="Rectangle 71"/>
              <p:cNvSpPr>
                <a:spLocks noChangeArrowheads="1"/>
              </p:cNvSpPr>
              <p:nvPr/>
            </p:nvSpPr>
            <p:spPr bwMode="auto">
              <a:xfrm>
                <a:off x="779" y="3192"/>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7" name="Rectangle 72"/>
              <p:cNvSpPr>
                <a:spLocks noChangeArrowheads="1"/>
              </p:cNvSpPr>
              <p:nvPr/>
            </p:nvSpPr>
            <p:spPr bwMode="auto">
              <a:xfrm>
                <a:off x="827" y="3246"/>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発表者</a:t>
                </a:r>
                <a:endParaRPr lang="ja-JP" altLang="en-US" sz="900" dirty="0"/>
              </a:p>
            </p:txBody>
          </p:sp>
          <p:sp>
            <p:nvSpPr>
              <p:cNvPr id="11368" name="Rectangle 73"/>
              <p:cNvSpPr>
                <a:spLocks noChangeArrowheads="1"/>
              </p:cNvSpPr>
              <p:nvPr/>
            </p:nvSpPr>
            <p:spPr bwMode="auto">
              <a:xfrm>
                <a:off x="578" y="3192"/>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9" name="Rectangle 74"/>
              <p:cNvSpPr>
                <a:spLocks noChangeArrowheads="1"/>
              </p:cNvSpPr>
              <p:nvPr/>
            </p:nvSpPr>
            <p:spPr bwMode="auto">
              <a:xfrm>
                <a:off x="651" y="3246"/>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a:t>
                </a:r>
                <a:endParaRPr lang="ja-JP" altLang="en-US" sz="900"/>
              </a:p>
            </p:txBody>
          </p:sp>
          <p:sp>
            <p:nvSpPr>
              <p:cNvPr id="11370" name="Rectangle 75"/>
              <p:cNvSpPr>
                <a:spLocks noChangeArrowheads="1"/>
              </p:cNvSpPr>
              <p:nvPr/>
            </p:nvSpPr>
            <p:spPr bwMode="auto">
              <a:xfrm>
                <a:off x="2146" y="3024"/>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1" name="Rectangle 76"/>
              <p:cNvSpPr>
                <a:spLocks noChangeArrowheads="1"/>
              </p:cNvSpPr>
              <p:nvPr/>
            </p:nvSpPr>
            <p:spPr bwMode="auto">
              <a:xfrm>
                <a:off x="2193" y="3064"/>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72" name="Rectangle 77"/>
              <p:cNvSpPr>
                <a:spLocks noChangeArrowheads="1"/>
              </p:cNvSpPr>
              <p:nvPr/>
            </p:nvSpPr>
            <p:spPr bwMode="auto">
              <a:xfrm>
                <a:off x="1286" y="3024"/>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3" name="Rectangle 78"/>
              <p:cNvSpPr>
                <a:spLocks noChangeArrowheads="1"/>
              </p:cNvSpPr>
              <p:nvPr/>
            </p:nvSpPr>
            <p:spPr bwMode="auto">
              <a:xfrm>
                <a:off x="1334" y="3064"/>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74" name="Rectangle 79"/>
              <p:cNvSpPr>
                <a:spLocks noChangeArrowheads="1"/>
              </p:cNvSpPr>
              <p:nvPr/>
            </p:nvSpPr>
            <p:spPr bwMode="auto">
              <a:xfrm>
                <a:off x="779" y="3024"/>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5" name="Rectangle 80"/>
              <p:cNvSpPr>
                <a:spLocks noChangeArrowheads="1"/>
              </p:cNvSpPr>
              <p:nvPr/>
            </p:nvSpPr>
            <p:spPr bwMode="auto">
              <a:xfrm>
                <a:off x="827" y="3081"/>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書記（２）</a:t>
                </a:r>
                <a:endParaRPr lang="ja-JP" altLang="en-US" sz="900" dirty="0"/>
              </a:p>
            </p:txBody>
          </p:sp>
          <p:sp>
            <p:nvSpPr>
              <p:cNvPr id="11376" name="Rectangle 81"/>
              <p:cNvSpPr>
                <a:spLocks noChangeArrowheads="1"/>
              </p:cNvSpPr>
              <p:nvPr/>
            </p:nvSpPr>
            <p:spPr bwMode="auto">
              <a:xfrm>
                <a:off x="578" y="3024"/>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7" name="Rectangle 82"/>
              <p:cNvSpPr>
                <a:spLocks noChangeArrowheads="1"/>
              </p:cNvSpPr>
              <p:nvPr/>
            </p:nvSpPr>
            <p:spPr bwMode="auto">
              <a:xfrm>
                <a:off x="651" y="3081"/>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４</a:t>
                </a:r>
                <a:endParaRPr lang="ja-JP" altLang="en-US" sz="900"/>
              </a:p>
            </p:txBody>
          </p:sp>
          <p:sp>
            <p:nvSpPr>
              <p:cNvPr id="11378" name="Rectangle 83"/>
              <p:cNvSpPr>
                <a:spLocks noChangeArrowheads="1"/>
              </p:cNvSpPr>
              <p:nvPr/>
            </p:nvSpPr>
            <p:spPr bwMode="auto">
              <a:xfrm>
                <a:off x="2146" y="2855"/>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9" name="Rectangle 84"/>
              <p:cNvSpPr>
                <a:spLocks noChangeArrowheads="1"/>
              </p:cNvSpPr>
              <p:nvPr/>
            </p:nvSpPr>
            <p:spPr bwMode="auto">
              <a:xfrm>
                <a:off x="2193" y="2896"/>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0" name="Rectangle 85"/>
              <p:cNvSpPr>
                <a:spLocks noChangeArrowheads="1"/>
              </p:cNvSpPr>
              <p:nvPr/>
            </p:nvSpPr>
            <p:spPr bwMode="auto">
              <a:xfrm>
                <a:off x="1286" y="2855"/>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1" name="Rectangle 86"/>
              <p:cNvSpPr>
                <a:spLocks noChangeArrowheads="1"/>
              </p:cNvSpPr>
              <p:nvPr/>
            </p:nvSpPr>
            <p:spPr bwMode="auto">
              <a:xfrm>
                <a:off x="1334" y="289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dirty="0"/>
              </a:p>
            </p:txBody>
          </p:sp>
          <p:sp>
            <p:nvSpPr>
              <p:cNvPr id="11382" name="Rectangle 87"/>
              <p:cNvSpPr>
                <a:spLocks noChangeArrowheads="1"/>
              </p:cNvSpPr>
              <p:nvPr/>
            </p:nvSpPr>
            <p:spPr bwMode="auto">
              <a:xfrm>
                <a:off x="779" y="2855"/>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3" name="Rectangle 88"/>
              <p:cNvSpPr>
                <a:spLocks noChangeArrowheads="1"/>
              </p:cNvSpPr>
              <p:nvPr/>
            </p:nvSpPr>
            <p:spPr bwMode="auto">
              <a:xfrm>
                <a:off x="827" y="2908"/>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書記（１）</a:t>
                </a:r>
                <a:endParaRPr lang="ja-JP" altLang="en-US" sz="900"/>
              </a:p>
            </p:txBody>
          </p:sp>
          <p:sp>
            <p:nvSpPr>
              <p:cNvPr id="11384" name="Rectangle 89"/>
              <p:cNvSpPr>
                <a:spLocks noChangeArrowheads="1"/>
              </p:cNvSpPr>
              <p:nvPr/>
            </p:nvSpPr>
            <p:spPr bwMode="auto">
              <a:xfrm>
                <a:off x="578" y="2855"/>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5" name="Rectangle 90"/>
              <p:cNvSpPr>
                <a:spLocks noChangeArrowheads="1"/>
              </p:cNvSpPr>
              <p:nvPr/>
            </p:nvSpPr>
            <p:spPr bwMode="auto">
              <a:xfrm>
                <a:off x="651" y="2908"/>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３</a:t>
                </a:r>
                <a:endParaRPr lang="ja-JP" altLang="en-US" sz="900"/>
              </a:p>
            </p:txBody>
          </p:sp>
          <p:sp>
            <p:nvSpPr>
              <p:cNvPr id="11386" name="Rectangle 91"/>
              <p:cNvSpPr>
                <a:spLocks noChangeArrowheads="1"/>
              </p:cNvSpPr>
              <p:nvPr/>
            </p:nvSpPr>
            <p:spPr bwMode="auto">
              <a:xfrm>
                <a:off x="2146" y="2687"/>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7" name="Rectangle 92"/>
              <p:cNvSpPr>
                <a:spLocks noChangeArrowheads="1"/>
              </p:cNvSpPr>
              <p:nvPr/>
            </p:nvSpPr>
            <p:spPr bwMode="auto">
              <a:xfrm>
                <a:off x="2193" y="2728"/>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8" name="Rectangle 93"/>
              <p:cNvSpPr>
                <a:spLocks noChangeArrowheads="1"/>
              </p:cNvSpPr>
              <p:nvPr/>
            </p:nvSpPr>
            <p:spPr bwMode="auto">
              <a:xfrm>
                <a:off x="1286" y="2687"/>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9" name="Rectangle 94"/>
              <p:cNvSpPr>
                <a:spLocks noChangeArrowheads="1"/>
              </p:cNvSpPr>
              <p:nvPr/>
            </p:nvSpPr>
            <p:spPr bwMode="auto">
              <a:xfrm>
                <a:off x="1334" y="2728"/>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0" name="Rectangle 95"/>
              <p:cNvSpPr>
                <a:spLocks noChangeArrowheads="1"/>
              </p:cNvSpPr>
              <p:nvPr/>
            </p:nvSpPr>
            <p:spPr bwMode="auto">
              <a:xfrm>
                <a:off x="779" y="2687"/>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1" name="Rectangle 96"/>
              <p:cNvSpPr>
                <a:spLocks noChangeArrowheads="1"/>
              </p:cNvSpPr>
              <p:nvPr/>
            </p:nvSpPr>
            <p:spPr bwMode="auto">
              <a:xfrm>
                <a:off x="827" y="2740"/>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時間係</a:t>
                </a:r>
                <a:endParaRPr lang="ja-JP" altLang="en-US" sz="900"/>
              </a:p>
            </p:txBody>
          </p:sp>
          <p:sp>
            <p:nvSpPr>
              <p:cNvPr id="11392" name="Rectangle 97"/>
              <p:cNvSpPr>
                <a:spLocks noChangeArrowheads="1"/>
              </p:cNvSpPr>
              <p:nvPr/>
            </p:nvSpPr>
            <p:spPr bwMode="auto">
              <a:xfrm>
                <a:off x="578" y="2687"/>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3" name="Rectangle 98"/>
              <p:cNvSpPr>
                <a:spLocks noChangeArrowheads="1"/>
              </p:cNvSpPr>
              <p:nvPr/>
            </p:nvSpPr>
            <p:spPr bwMode="auto">
              <a:xfrm>
                <a:off x="651" y="2740"/>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a:t>
                </a:r>
                <a:endParaRPr lang="ja-JP" altLang="en-US" sz="900"/>
              </a:p>
            </p:txBody>
          </p:sp>
          <p:sp>
            <p:nvSpPr>
              <p:cNvPr id="11394" name="Rectangle 99"/>
              <p:cNvSpPr>
                <a:spLocks noChangeArrowheads="1"/>
              </p:cNvSpPr>
              <p:nvPr/>
            </p:nvSpPr>
            <p:spPr bwMode="auto">
              <a:xfrm>
                <a:off x="2146" y="2518"/>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5" name="Rectangle 100"/>
              <p:cNvSpPr>
                <a:spLocks noChangeArrowheads="1"/>
              </p:cNvSpPr>
              <p:nvPr/>
            </p:nvSpPr>
            <p:spPr bwMode="auto">
              <a:xfrm>
                <a:off x="2193" y="2558"/>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96" name="Rectangle 101"/>
              <p:cNvSpPr>
                <a:spLocks noChangeArrowheads="1"/>
              </p:cNvSpPr>
              <p:nvPr/>
            </p:nvSpPr>
            <p:spPr bwMode="auto">
              <a:xfrm>
                <a:off x="1286" y="2518"/>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7" name="Rectangle 102"/>
              <p:cNvSpPr>
                <a:spLocks noChangeArrowheads="1"/>
              </p:cNvSpPr>
              <p:nvPr/>
            </p:nvSpPr>
            <p:spPr bwMode="auto">
              <a:xfrm>
                <a:off x="1334" y="2558"/>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8" name="Rectangle 103"/>
              <p:cNvSpPr>
                <a:spLocks noChangeArrowheads="1"/>
              </p:cNvSpPr>
              <p:nvPr/>
            </p:nvSpPr>
            <p:spPr bwMode="auto">
              <a:xfrm>
                <a:off x="779" y="2518"/>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9" name="Rectangle 104"/>
              <p:cNvSpPr>
                <a:spLocks noChangeArrowheads="1"/>
              </p:cNvSpPr>
              <p:nvPr/>
            </p:nvSpPr>
            <p:spPr bwMode="auto">
              <a:xfrm>
                <a:off x="827" y="257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リーダー</a:t>
                </a:r>
                <a:endParaRPr lang="ja-JP" altLang="en-US" sz="900"/>
              </a:p>
            </p:txBody>
          </p:sp>
          <p:sp>
            <p:nvSpPr>
              <p:cNvPr id="11400" name="Rectangle 105"/>
              <p:cNvSpPr>
                <a:spLocks noChangeArrowheads="1"/>
              </p:cNvSpPr>
              <p:nvPr/>
            </p:nvSpPr>
            <p:spPr bwMode="auto">
              <a:xfrm>
                <a:off x="578" y="2518"/>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1" name="Rectangle 106"/>
              <p:cNvSpPr>
                <a:spLocks noChangeArrowheads="1"/>
              </p:cNvSpPr>
              <p:nvPr/>
            </p:nvSpPr>
            <p:spPr bwMode="auto">
              <a:xfrm>
                <a:off x="651" y="2572"/>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１</a:t>
                </a:r>
                <a:endParaRPr lang="ja-JP" altLang="en-US" sz="900"/>
              </a:p>
            </p:txBody>
          </p:sp>
          <p:sp>
            <p:nvSpPr>
              <p:cNvPr id="11402" name="Rectangle 107"/>
              <p:cNvSpPr>
                <a:spLocks noChangeArrowheads="1"/>
              </p:cNvSpPr>
              <p:nvPr/>
            </p:nvSpPr>
            <p:spPr bwMode="auto">
              <a:xfrm>
                <a:off x="2146" y="2353"/>
                <a:ext cx="115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3" name="Rectangle 108"/>
              <p:cNvSpPr>
                <a:spLocks noChangeArrowheads="1"/>
              </p:cNvSpPr>
              <p:nvPr/>
            </p:nvSpPr>
            <p:spPr bwMode="auto">
              <a:xfrm>
                <a:off x="2571" y="2390"/>
                <a:ext cx="3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会　社　名</a:t>
                </a:r>
                <a:endParaRPr lang="ja-JP" altLang="en-US" sz="900"/>
              </a:p>
            </p:txBody>
          </p:sp>
          <p:sp>
            <p:nvSpPr>
              <p:cNvPr id="11404" name="Rectangle 109"/>
              <p:cNvSpPr>
                <a:spLocks noChangeArrowheads="1"/>
              </p:cNvSpPr>
              <p:nvPr/>
            </p:nvSpPr>
            <p:spPr bwMode="auto">
              <a:xfrm>
                <a:off x="1286" y="2353"/>
                <a:ext cx="86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5" name="Rectangle 110"/>
              <p:cNvSpPr>
                <a:spLocks noChangeArrowheads="1"/>
              </p:cNvSpPr>
              <p:nvPr/>
            </p:nvSpPr>
            <p:spPr bwMode="auto">
              <a:xfrm>
                <a:off x="1623" y="2406"/>
                <a:ext cx="1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氏　名</a:t>
                </a:r>
                <a:endParaRPr lang="ja-JP" altLang="en-US" sz="900"/>
              </a:p>
            </p:txBody>
          </p:sp>
          <p:sp>
            <p:nvSpPr>
              <p:cNvPr id="11406" name="Rectangle 111"/>
              <p:cNvSpPr>
                <a:spLocks noChangeArrowheads="1"/>
              </p:cNvSpPr>
              <p:nvPr/>
            </p:nvSpPr>
            <p:spPr bwMode="auto">
              <a:xfrm>
                <a:off x="779" y="2353"/>
                <a:ext cx="50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7" name="Rectangle 112"/>
              <p:cNvSpPr>
                <a:spLocks noChangeArrowheads="1"/>
              </p:cNvSpPr>
              <p:nvPr/>
            </p:nvSpPr>
            <p:spPr bwMode="auto">
              <a:xfrm>
                <a:off x="914" y="2406"/>
                <a:ext cx="24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役　　割</a:t>
                </a:r>
                <a:endParaRPr lang="ja-JP" altLang="en-US" sz="900"/>
              </a:p>
            </p:txBody>
          </p:sp>
          <p:sp>
            <p:nvSpPr>
              <p:cNvPr id="11408" name="Rectangle 113"/>
              <p:cNvSpPr>
                <a:spLocks noChangeArrowheads="1"/>
              </p:cNvSpPr>
              <p:nvPr/>
            </p:nvSpPr>
            <p:spPr bwMode="auto">
              <a:xfrm>
                <a:off x="578" y="2353"/>
                <a:ext cx="20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9" name="Rectangle 114"/>
              <p:cNvSpPr>
                <a:spLocks noChangeArrowheads="1"/>
              </p:cNvSpPr>
              <p:nvPr/>
            </p:nvSpPr>
            <p:spPr bwMode="auto">
              <a:xfrm>
                <a:off x="645"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410" name="Rectangle 115"/>
              <p:cNvSpPr>
                <a:spLocks noChangeArrowheads="1"/>
              </p:cNvSpPr>
              <p:nvPr/>
            </p:nvSpPr>
            <p:spPr bwMode="auto">
              <a:xfrm>
                <a:off x="578" y="2348"/>
                <a:ext cx="272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11" name="Line 116"/>
              <p:cNvSpPr>
                <a:spLocks noChangeShapeType="1"/>
              </p:cNvSpPr>
              <p:nvPr/>
            </p:nvSpPr>
            <p:spPr bwMode="auto">
              <a:xfrm>
                <a:off x="578" y="2518"/>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2" name="Line 117"/>
              <p:cNvSpPr>
                <a:spLocks noChangeShapeType="1"/>
              </p:cNvSpPr>
              <p:nvPr/>
            </p:nvSpPr>
            <p:spPr bwMode="auto">
              <a:xfrm>
                <a:off x="578" y="268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3" name="Line 118"/>
              <p:cNvSpPr>
                <a:spLocks noChangeShapeType="1"/>
              </p:cNvSpPr>
              <p:nvPr/>
            </p:nvSpPr>
            <p:spPr bwMode="auto">
              <a:xfrm>
                <a:off x="578" y="2855"/>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4" name="Line 119"/>
              <p:cNvSpPr>
                <a:spLocks noChangeShapeType="1"/>
              </p:cNvSpPr>
              <p:nvPr/>
            </p:nvSpPr>
            <p:spPr bwMode="auto">
              <a:xfrm>
                <a:off x="578" y="3024"/>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5" name="Line 120"/>
              <p:cNvSpPr>
                <a:spLocks noChangeShapeType="1"/>
              </p:cNvSpPr>
              <p:nvPr/>
            </p:nvSpPr>
            <p:spPr bwMode="auto">
              <a:xfrm>
                <a:off x="578" y="319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6" name="Line 121"/>
              <p:cNvSpPr>
                <a:spLocks noChangeShapeType="1"/>
              </p:cNvSpPr>
              <p:nvPr/>
            </p:nvSpPr>
            <p:spPr bwMode="auto">
              <a:xfrm>
                <a:off x="578" y="336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7" name="Line 122"/>
              <p:cNvSpPr>
                <a:spLocks noChangeShapeType="1"/>
              </p:cNvSpPr>
              <p:nvPr/>
            </p:nvSpPr>
            <p:spPr bwMode="auto">
              <a:xfrm>
                <a:off x="578" y="352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8" name="Line 123"/>
              <p:cNvSpPr>
                <a:spLocks noChangeShapeType="1"/>
              </p:cNvSpPr>
              <p:nvPr/>
            </p:nvSpPr>
            <p:spPr bwMode="auto">
              <a:xfrm>
                <a:off x="578" y="369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9" name="Line 124"/>
              <p:cNvSpPr>
                <a:spLocks noChangeShapeType="1"/>
              </p:cNvSpPr>
              <p:nvPr/>
            </p:nvSpPr>
            <p:spPr bwMode="auto">
              <a:xfrm>
                <a:off x="578" y="386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0" name="Rectangle 125"/>
              <p:cNvSpPr>
                <a:spLocks noChangeArrowheads="1"/>
              </p:cNvSpPr>
              <p:nvPr/>
            </p:nvSpPr>
            <p:spPr bwMode="auto">
              <a:xfrm>
                <a:off x="578" y="4038"/>
                <a:ext cx="272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1" name="Rectangle 126"/>
              <p:cNvSpPr>
                <a:spLocks noChangeArrowheads="1"/>
              </p:cNvSpPr>
              <p:nvPr/>
            </p:nvSpPr>
            <p:spPr bwMode="auto">
              <a:xfrm>
                <a:off x="573"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2" name="Line 127"/>
              <p:cNvSpPr>
                <a:spLocks noChangeShapeType="1"/>
              </p:cNvSpPr>
              <p:nvPr/>
            </p:nvSpPr>
            <p:spPr bwMode="auto">
              <a:xfrm>
                <a:off x="779"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3" name="Line 128"/>
              <p:cNvSpPr>
                <a:spLocks noChangeShapeType="1"/>
              </p:cNvSpPr>
              <p:nvPr/>
            </p:nvSpPr>
            <p:spPr bwMode="auto">
              <a:xfrm>
                <a:off x="128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4" name="Line 129"/>
              <p:cNvSpPr>
                <a:spLocks noChangeShapeType="1"/>
              </p:cNvSpPr>
              <p:nvPr/>
            </p:nvSpPr>
            <p:spPr bwMode="auto">
              <a:xfrm>
                <a:off x="214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5" name="Rectangle 130"/>
              <p:cNvSpPr>
                <a:spLocks noChangeArrowheads="1"/>
              </p:cNvSpPr>
              <p:nvPr/>
            </p:nvSpPr>
            <p:spPr bwMode="auto">
              <a:xfrm>
                <a:off x="3298"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286" name="Rectangle 131"/>
            <p:cNvSpPr>
              <a:spLocks noChangeArrowheads="1"/>
            </p:cNvSpPr>
            <p:nvPr/>
          </p:nvSpPr>
          <p:spPr bwMode="auto">
            <a:xfrm>
              <a:off x="578" y="2149"/>
              <a:ext cx="13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7" name="Rectangle 132"/>
            <p:cNvSpPr>
              <a:spLocks noChangeArrowheads="1"/>
            </p:cNvSpPr>
            <p:nvPr/>
          </p:nvSpPr>
          <p:spPr bwMode="auto">
            <a:xfrm>
              <a:off x="626" y="2193"/>
              <a:ext cx="60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メンバーと役割分担</a:t>
              </a:r>
              <a:endParaRPr lang="ja-JP" altLang="en-US" sz="900"/>
            </a:p>
          </p:txBody>
        </p:sp>
        <p:grpSp>
          <p:nvGrpSpPr>
            <p:cNvPr id="11288" name="Group 133"/>
            <p:cNvGrpSpPr>
              <a:grpSpLocks/>
            </p:cNvGrpSpPr>
            <p:nvPr/>
          </p:nvGrpSpPr>
          <p:grpSpPr bwMode="auto">
            <a:xfrm>
              <a:off x="3362" y="2348"/>
              <a:ext cx="1881" cy="1378"/>
              <a:chOff x="3362" y="2348"/>
              <a:chExt cx="1881" cy="1378"/>
            </a:xfrm>
          </p:grpSpPr>
          <p:sp>
            <p:nvSpPr>
              <p:cNvPr id="11300" name="Rectangle 134"/>
              <p:cNvSpPr>
                <a:spLocks noChangeArrowheads="1"/>
              </p:cNvSpPr>
              <p:nvPr/>
            </p:nvSpPr>
            <p:spPr bwMode="auto">
              <a:xfrm>
                <a:off x="4930" y="2513"/>
                <a:ext cx="31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1" name="Rectangle 135"/>
              <p:cNvSpPr>
                <a:spLocks noChangeArrowheads="1"/>
              </p:cNvSpPr>
              <p:nvPr/>
            </p:nvSpPr>
            <p:spPr bwMode="auto">
              <a:xfrm>
                <a:off x="3558" y="2513"/>
                <a:ext cx="13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2" name="Rectangle 136"/>
              <p:cNvSpPr>
                <a:spLocks noChangeArrowheads="1"/>
              </p:cNvSpPr>
              <p:nvPr/>
            </p:nvSpPr>
            <p:spPr bwMode="auto">
              <a:xfrm>
                <a:off x="3366" y="2513"/>
                <a:ext cx="1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3" name="Rectangle 137"/>
              <p:cNvSpPr>
                <a:spLocks noChangeArrowheads="1"/>
              </p:cNvSpPr>
              <p:nvPr/>
            </p:nvSpPr>
            <p:spPr bwMode="auto">
              <a:xfrm>
                <a:off x="3429" y="2610"/>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①</a:t>
                </a:r>
                <a:endParaRPr lang="ja-JP" altLang="en-US" sz="900"/>
              </a:p>
            </p:txBody>
          </p:sp>
          <p:sp>
            <p:nvSpPr>
              <p:cNvPr id="11304" name="Rectangle 138"/>
              <p:cNvSpPr>
                <a:spLocks noChangeArrowheads="1"/>
              </p:cNvSpPr>
              <p:nvPr/>
            </p:nvSpPr>
            <p:spPr bwMode="auto">
              <a:xfrm>
                <a:off x="4930" y="3506"/>
                <a:ext cx="31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5" name="Rectangle 139"/>
              <p:cNvSpPr>
                <a:spLocks noChangeArrowheads="1"/>
              </p:cNvSpPr>
              <p:nvPr/>
            </p:nvSpPr>
            <p:spPr bwMode="auto">
              <a:xfrm>
                <a:off x="3558" y="3506"/>
                <a:ext cx="137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6" name="Rectangle 140"/>
              <p:cNvSpPr>
                <a:spLocks noChangeArrowheads="1"/>
              </p:cNvSpPr>
              <p:nvPr/>
            </p:nvSpPr>
            <p:spPr bwMode="auto">
              <a:xfrm>
                <a:off x="3366" y="3506"/>
                <a:ext cx="194"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7" name="Rectangle 141"/>
              <p:cNvSpPr>
                <a:spLocks noChangeArrowheads="1"/>
              </p:cNvSpPr>
              <p:nvPr/>
            </p:nvSpPr>
            <p:spPr bwMode="auto">
              <a:xfrm>
                <a:off x="3429" y="3583"/>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⑤</a:t>
                </a:r>
                <a:endParaRPr lang="ja-JP" altLang="en-US" sz="900"/>
              </a:p>
            </p:txBody>
          </p:sp>
          <p:sp>
            <p:nvSpPr>
              <p:cNvPr id="11308" name="Rectangle 142"/>
              <p:cNvSpPr>
                <a:spLocks noChangeArrowheads="1"/>
              </p:cNvSpPr>
              <p:nvPr/>
            </p:nvSpPr>
            <p:spPr bwMode="auto">
              <a:xfrm>
                <a:off x="4930" y="3288"/>
                <a:ext cx="31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9" name="Rectangle 143"/>
              <p:cNvSpPr>
                <a:spLocks noChangeArrowheads="1"/>
              </p:cNvSpPr>
              <p:nvPr/>
            </p:nvSpPr>
            <p:spPr bwMode="auto">
              <a:xfrm>
                <a:off x="3558" y="3288"/>
                <a:ext cx="137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0" name="Rectangle 144"/>
              <p:cNvSpPr>
                <a:spLocks noChangeArrowheads="1"/>
              </p:cNvSpPr>
              <p:nvPr/>
            </p:nvSpPr>
            <p:spPr bwMode="auto">
              <a:xfrm>
                <a:off x="3366" y="3288"/>
                <a:ext cx="19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1" name="Rectangle 145"/>
              <p:cNvSpPr>
                <a:spLocks noChangeArrowheads="1"/>
              </p:cNvSpPr>
              <p:nvPr/>
            </p:nvSpPr>
            <p:spPr bwMode="auto">
              <a:xfrm>
                <a:off x="3429" y="336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④</a:t>
                </a:r>
                <a:endParaRPr lang="ja-JP" altLang="en-US" sz="900"/>
              </a:p>
            </p:txBody>
          </p:sp>
          <p:sp>
            <p:nvSpPr>
              <p:cNvPr id="11312" name="Rectangle 146"/>
              <p:cNvSpPr>
                <a:spLocks noChangeArrowheads="1"/>
              </p:cNvSpPr>
              <p:nvPr/>
            </p:nvSpPr>
            <p:spPr bwMode="auto">
              <a:xfrm>
                <a:off x="4930" y="3004"/>
                <a:ext cx="3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3" name="Rectangle 147"/>
              <p:cNvSpPr>
                <a:spLocks noChangeArrowheads="1"/>
              </p:cNvSpPr>
              <p:nvPr/>
            </p:nvSpPr>
            <p:spPr bwMode="auto">
              <a:xfrm>
                <a:off x="3558" y="3004"/>
                <a:ext cx="137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4" name="Rectangle 148"/>
              <p:cNvSpPr>
                <a:spLocks noChangeArrowheads="1"/>
              </p:cNvSpPr>
              <p:nvPr/>
            </p:nvSpPr>
            <p:spPr bwMode="auto">
              <a:xfrm>
                <a:off x="3366" y="3004"/>
                <a:ext cx="19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5" name="Rectangle 149"/>
              <p:cNvSpPr>
                <a:spLocks noChangeArrowheads="1"/>
              </p:cNvSpPr>
              <p:nvPr/>
            </p:nvSpPr>
            <p:spPr bwMode="auto">
              <a:xfrm>
                <a:off x="3429" y="3116"/>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③</a:t>
                </a:r>
                <a:endParaRPr lang="ja-JP" altLang="en-US" sz="900"/>
              </a:p>
            </p:txBody>
          </p:sp>
          <p:sp>
            <p:nvSpPr>
              <p:cNvPr id="11316" name="Rectangle 150"/>
              <p:cNvSpPr>
                <a:spLocks noChangeArrowheads="1"/>
              </p:cNvSpPr>
              <p:nvPr/>
            </p:nvSpPr>
            <p:spPr bwMode="auto">
              <a:xfrm>
                <a:off x="4930" y="2762"/>
                <a:ext cx="31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7" name="Rectangle 151"/>
              <p:cNvSpPr>
                <a:spLocks noChangeArrowheads="1"/>
              </p:cNvSpPr>
              <p:nvPr/>
            </p:nvSpPr>
            <p:spPr bwMode="auto">
              <a:xfrm>
                <a:off x="3558" y="2762"/>
                <a:ext cx="1373"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8" name="Rectangle 152"/>
              <p:cNvSpPr>
                <a:spLocks noChangeArrowheads="1"/>
              </p:cNvSpPr>
              <p:nvPr/>
            </p:nvSpPr>
            <p:spPr bwMode="auto">
              <a:xfrm>
                <a:off x="3366" y="2762"/>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9" name="Rectangle 153"/>
              <p:cNvSpPr>
                <a:spLocks noChangeArrowheads="1"/>
              </p:cNvSpPr>
              <p:nvPr/>
            </p:nvSpPr>
            <p:spPr bwMode="auto">
              <a:xfrm>
                <a:off x="3430" y="2852"/>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②</a:t>
                </a:r>
                <a:endParaRPr lang="ja-JP" altLang="en-US" sz="900"/>
              </a:p>
            </p:txBody>
          </p:sp>
          <p:sp>
            <p:nvSpPr>
              <p:cNvPr id="11320" name="Rectangle 154"/>
              <p:cNvSpPr>
                <a:spLocks noChangeArrowheads="1"/>
              </p:cNvSpPr>
              <p:nvPr/>
            </p:nvSpPr>
            <p:spPr bwMode="auto">
              <a:xfrm>
                <a:off x="4930" y="2353"/>
                <a:ext cx="31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1" name="Rectangle 155"/>
              <p:cNvSpPr>
                <a:spLocks noChangeArrowheads="1"/>
              </p:cNvSpPr>
              <p:nvPr/>
            </p:nvSpPr>
            <p:spPr bwMode="auto">
              <a:xfrm>
                <a:off x="5014" y="2406"/>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a:t>
                </a:r>
                <a:endParaRPr lang="ja-JP" altLang="en-US" sz="900"/>
              </a:p>
            </p:txBody>
          </p:sp>
          <p:sp>
            <p:nvSpPr>
              <p:cNvPr id="11322" name="Rectangle 156"/>
              <p:cNvSpPr>
                <a:spLocks noChangeArrowheads="1"/>
              </p:cNvSpPr>
              <p:nvPr/>
            </p:nvSpPr>
            <p:spPr bwMode="auto">
              <a:xfrm>
                <a:off x="3558" y="2353"/>
                <a:ext cx="137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3" name="Rectangle 157"/>
              <p:cNvSpPr>
                <a:spLocks noChangeArrowheads="1"/>
              </p:cNvSpPr>
              <p:nvPr/>
            </p:nvSpPr>
            <p:spPr bwMode="auto">
              <a:xfrm>
                <a:off x="4107" y="2406"/>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内　　　容</a:t>
                </a:r>
                <a:endParaRPr lang="ja-JP" altLang="en-US" sz="900"/>
              </a:p>
            </p:txBody>
          </p:sp>
          <p:sp>
            <p:nvSpPr>
              <p:cNvPr id="11324" name="Rectangle 158"/>
              <p:cNvSpPr>
                <a:spLocks noChangeArrowheads="1"/>
              </p:cNvSpPr>
              <p:nvPr/>
            </p:nvSpPr>
            <p:spPr bwMode="auto">
              <a:xfrm>
                <a:off x="3366" y="2353"/>
                <a:ext cx="1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5" name="Rectangle 159"/>
              <p:cNvSpPr>
                <a:spLocks noChangeArrowheads="1"/>
              </p:cNvSpPr>
              <p:nvPr/>
            </p:nvSpPr>
            <p:spPr bwMode="auto">
              <a:xfrm>
                <a:off x="3429"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326" name="Rectangle 160"/>
              <p:cNvSpPr>
                <a:spLocks noChangeArrowheads="1"/>
              </p:cNvSpPr>
              <p:nvPr/>
            </p:nvSpPr>
            <p:spPr bwMode="auto">
              <a:xfrm>
                <a:off x="3366" y="2348"/>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7" name="Line 161"/>
              <p:cNvSpPr>
                <a:spLocks noChangeShapeType="1"/>
              </p:cNvSpPr>
              <p:nvPr/>
            </p:nvSpPr>
            <p:spPr bwMode="auto">
              <a:xfrm>
                <a:off x="3366" y="2762"/>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8" name="Line 162"/>
              <p:cNvSpPr>
                <a:spLocks noChangeShapeType="1"/>
              </p:cNvSpPr>
              <p:nvPr/>
            </p:nvSpPr>
            <p:spPr bwMode="auto">
              <a:xfrm>
                <a:off x="3366" y="3004"/>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9" name="Line 163"/>
              <p:cNvSpPr>
                <a:spLocks noChangeShapeType="1"/>
              </p:cNvSpPr>
              <p:nvPr/>
            </p:nvSpPr>
            <p:spPr bwMode="auto">
              <a:xfrm>
                <a:off x="3366" y="3288"/>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0" name="Line 164"/>
              <p:cNvSpPr>
                <a:spLocks noChangeShapeType="1"/>
              </p:cNvSpPr>
              <p:nvPr/>
            </p:nvSpPr>
            <p:spPr bwMode="auto">
              <a:xfrm>
                <a:off x="3366" y="3506"/>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1" name="Rectangle 165"/>
              <p:cNvSpPr>
                <a:spLocks noChangeArrowheads="1"/>
              </p:cNvSpPr>
              <p:nvPr/>
            </p:nvSpPr>
            <p:spPr bwMode="auto">
              <a:xfrm>
                <a:off x="3366" y="3716"/>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2" name="Rectangle 166"/>
              <p:cNvSpPr>
                <a:spLocks noChangeArrowheads="1"/>
              </p:cNvSpPr>
              <p:nvPr/>
            </p:nvSpPr>
            <p:spPr bwMode="auto">
              <a:xfrm>
                <a:off x="3362"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3" name="Line 167"/>
              <p:cNvSpPr>
                <a:spLocks noChangeShapeType="1"/>
              </p:cNvSpPr>
              <p:nvPr/>
            </p:nvSpPr>
            <p:spPr bwMode="auto">
              <a:xfrm>
                <a:off x="3558"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4" name="Line 168"/>
              <p:cNvSpPr>
                <a:spLocks noChangeShapeType="1"/>
              </p:cNvSpPr>
              <p:nvPr/>
            </p:nvSpPr>
            <p:spPr bwMode="auto">
              <a:xfrm>
                <a:off x="4930"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5" name="Rectangle 169"/>
              <p:cNvSpPr>
                <a:spLocks noChangeArrowheads="1"/>
              </p:cNvSpPr>
              <p:nvPr/>
            </p:nvSpPr>
            <p:spPr bwMode="auto">
              <a:xfrm>
                <a:off x="5234"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6" name="Line 170"/>
              <p:cNvSpPr>
                <a:spLocks noChangeShapeType="1"/>
              </p:cNvSpPr>
              <p:nvPr/>
            </p:nvSpPr>
            <p:spPr bwMode="auto">
              <a:xfrm>
                <a:off x="3366" y="2513"/>
                <a:ext cx="1872"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9" name="Rectangle 171"/>
            <p:cNvSpPr>
              <a:spLocks noChangeArrowheads="1"/>
            </p:cNvSpPr>
            <p:nvPr/>
          </p:nvSpPr>
          <p:spPr bwMode="auto">
            <a:xfrm>
              <a:off x="3955" y="1036"/>
              <a:ext cx="13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0" name="Rectangle 172"/>
            <p:cNvSpPr>
              <a:spLocks noChangeArrowheads="1"/>
            </p:cNvSpPr>
            <p:nvPr/>
          </p:nvSpPr>
          <p:spPr bwMode="auto">
            <a:xfrm>
              <a:off x="4002" y="1073"/>
              <a:ext cx="834"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２０１</a:t>
              </a:r>
              <a:r>
                <a:rPr lang="en-US" altLang="ja-JP" sz="900" dirty="0">
                  <a:solidFill>
                    <a:srgbClr val="000000"/>
                  </a:solidFill>
                  <a:latin typeface="ＭＳ Ｐゴシック" panose="020B0600070205080204" pitchFamily="50" charset="-128"/>
                </a:rPr>
                <a:t>9</a:t>
              </a:r>
              <a:r>
                <a:rPr lang="ja-JP" altLang="en-US" sz="900" dirty="0">
                  <a:solidFill>
                    <a:srgbClr val="000000"/>
                  </a:solidFill>
                  <a:latin typeface="ＭＳ Ｐゴシック" panose="020B0600070205080204" pitchFamily="50" charset="-128"/>
                </a:rPr>
                <a:t>年　９月２</a:t>
              </a:r>
              <a:r>
                <a:rPr lang="en-US" altLang="ja-JP" sz="900" dirty="0">
                  <a:solidFill>
                    <a:srgbClr val="000000"/>
                  </a:solidFill>
                  <a:latin typeface="ＭＳ Ｐゴシック" panose="020B0600070205080204" pitchFamily="50" charset="-128"/>
                </a:rPr>
                <a:t>4</a:t>
              </a:r>
              <a:r>
                <a:rPr lang="ja-JP" altLang="en-US" sz="900" dirty="0">
                  <a:solidFill>
                    <a:srgbClr val="000000"/>
                  </a:solidFill>
                  <a:latin typeface="ＭＳ Ｐゴシック" panose="020B0600070205080204" pitchFamily="50" charset="-128"/>
                </a:rPr>
                <a:t>日～２</a:t>
              </a:r>
              <a:r>
                <a:rPr lang="en-US" altLang="ja-JP" sz="900" dirty="0">
                  <a:solidFill>
                    <a:srgbClr val="000000"/>
                  </a:solidFill>
                  <a:latin typeface="ＭＳ Ｐゴシック" panose="020B0600070205080204" pitchFamily="50" charset="-128"/>
                </a:rPr>
                <a:t>5</a:t>
              </a:r>
              <a:r>
                <a:rPr lang="ja-JP" altLang="en-US" sz="900" dirty="0">
                  <a:solidFill>
                    <a:srgbClr val="000000"/>
                  </a:solidFill>
                  <a:latin typeface="ＭＳ Ｐゴシック" panose="020B0600070205080204" pitchFamily="50" charset="-128"/>
                </a:rPr>
                <a:t>日</a:t>
              </a:r>
              <a:endParaRPr lang="ja-JP" altLang="en-US" sz="900" dirty="0"/>
            </a:p>
          </p:txBody>
        </p:sp>
        <p:sp>
          <p:nvSpPr>
            <p:cNvPr id="11291" name="Rectangle 173"/>
            <p:cNvSpPr>
              <a:spLocks noChangeArrowheads="1"/>
            </p:cNvSpPr>
            <p:nvPr/>
          </p:nvSpPr>
          <p:spPr bwMode="auto">
            <a:xfrm>
              <a:off x="3405" y="2149"/>
              <a:ext cx="149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2" name="Rectangle 174"/>
            <p:cNvSpPr>
              <a:spLocks noChangeArrowheads="1"/>
            </p:cNvSpPr>
            <p:nvPr/>
          </p:nvSpPr>
          <p:spPr bwMode="auto">
            <a:xfrm>
              <a:off x="3453" y="2193"/>
              <a:ext cx="571"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グループの決め事</a:t>
              </a:r>
              <a:endParaRPr lang="ja-JP" altLang="en-US" sz="900"/>
            </a:p>
          </p:txBody>
        </p:sp>
        <p:sp>
          <p:nvSpPr>
            <p:cNvPr id="11293" name="Rectangle 175"/>
            <p:cNvSpPr>
              <a:spLocks noChangeArrowheads="1"/>
            </p:cNvSpPr>
            <p:nvPr/>
          </p:nvSpPr>
          <p:spPr bwMode="auto">
            <a:xfrm>
              <a:off x="3546" y="3779"/>
              <a:ext cx="15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4" name="Rectangle 176"/>
            <p:cNvSpPr>
              <a:spLocks noChangeArrowheads="1"/>
            </p:cNvSpPr>
            <p:nvPr/>
          </p:nvSpPr>
          <p:spPr bwMode="auto">
            <a:xfrm>
              <a:off x="3592" y="3815"/>
              <a:ext cx="11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（※評価は、○、△、×等で記入する）</a:t>
              </a:r>
              <a:endParaRPr lang="ja-JP" altLang="en-US" sz="900"/>
            </a:p>
          </p:txBody>
        </p:sp>
        <p:sp>
          <p:nvSpPr>
            <p:cNvPr id="11295" name="Rectangle 177"/>
            <p:cNvSpPr>
              <a:spLocks noChangeArrowheads="1"/>
            </p:cNvSpPr>
            <p:nvPr/>
          </p:nvSpPr>
          <p:spPr bwMode="auto">
            <a:xfrm>
              <a:off x="4170" y="787"/>
              <a:ext cx="1083"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6" name="Rectangle 178"/>
            <p:cNvSpPr>
              <a:spLocks noChangeArrowheads="1"/>
            </p:cNvSpPr>
            <p:nvPr/>
          </p:nvSpPr>
          <p:spPr bwMode="auto">
            <a:xfrm>
              <a:off x="4216" y="822"/>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グループ名：　　　　</a:t>
              </a:r>
              <a:endParaRPr lang="ja-JP" altLang="en-US" sz="900"/>
            </a:p>
          </p:txBody>
        </p:sp>
        <p:sp>
          <p:nvSpPr>
            <p:cNvPr id="11297" name="Rectangle 179"/>
            <p:cNvSpPr>
              <a:spLocks noChangeArrowheads="1"/>
            </p:cNvSpPr>
            <p:nvPr/>
          </p:nvSpPr>
          <p:spPr bwMode="auto">
            <a:xfrm>
              <a:off x="4826" y="822"/>
              <a:ext cx="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98" name="Rectangle 180"/>
            <p:cNvSpPr>
              <a:spLocks noChangeArrowheads="1"/>
            </p:cNvSpPr>
            <p:nvPr/>
          </p:nvSpPr>
          <p:spPr bwMode="auto">
            <a:xfrm>
              <a:off x="4890" y="822"/>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　　　　　　</a:t>
              </a:r>
              <a:endParaRPr lang="ja-JP" altLang="en-US" sz="900"/>
            </a:p>
          </p:txBody>
        </p:sp>
        <p:sp>
          <p:nvSpPr>
            <p:cNvPr id="11299" name="Line 181"/>
            <p:cNvSpPr>
              <a:spLocks noChangeShapeType="1"/>
            </p:cNvSpPr>
            <p:nvPr/>
          </p:nvSpPr>
          <p:spPr bwMode="auto">
            <a:xfrm>
              <a:off x="4218" y="940"/>
              <a:ext cx="977"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67" name="Text Box 183"/>
          <p:cNvSpPr txBox="1">
            <a:spLocks noChangeArrowheads="1"/>
          </p:cNvSpPr>
          <p:nvPr/>
        </p:nvSpPr>
        <p:spPr bwMode="auto">
          <a:xfrm>
            <a:off x="1752600" y="762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2400" b="1">
                <a:ea typeface="HG丸ｺﾞｼｯｸM-PRO" panose="020F0600000000000000" pitchFamily="50" charset="-128"/>
              </a:rPr>
              <a:t>発表資料　１</a:t>
            </a:r>
          </a:p>
        </p:txBody>
      </p:sp>
      <p:sp>
        <p:nvSpPr>
          <p:cNvPr id="11269" name="Text Box 185"/>
          <p:cNvSpPr txBox="1">
            <a:spLocks noChangeArrowheads="1"/>
          </p:cNvSpPr>
          <p:nvPr/>
        </p:nvSpPr>
        <p:spPr bwMode="auto">
          <a:xfrm>
            <a:off x="228600" y="4365104"/>
            <a:ext cx="87630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（グループ意志決定の際の注意事項）</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6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結論・方向づけは原則として、合議で決定すること。</a:t>
            </a:r>
            <a:endParaRPr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１人でも賛成できない人がいたらグループとして充分議論を尽くしてください。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②論争を避けるための理由だけで、容易な妥協をして、自分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の考え</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を変更してはいけない。 </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何らかの納得のいく理由があれば自分の考えを変えてもよい。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③前に譲ったのだから、今度は譲れというような取り引きをしてはいけない。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④少数意見はグループにとって、決定する障害ではなく、むしろ他のメンバーの気づかなかった観点を</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教えてくれているというように、</a:t>
            </a:r>
            <a:r>
              <a:rPr lang="ja-JP" altLang="en-US" sz="16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少数意見も大切に扱う。</a:t>
            </a:r>
          </a:p>
          <a:p>
            <a:pPr eaLnBrk="1" hangingPunct="1">
              <a:lnSpc>
                <a:spcPct val="80000"/>
              </a:lnSpc>
              <a:spcBef>
                <a:spcPct val="30000"/>
              </a:spcBef>
              <a:buFontTx/>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⑤</a:t>
            </a:r>
            <a:r>
              <a:rPr lang="ja-JP" altLang="en-US" sz="16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各個人の考え方、実情を十分に理解し、学ぶことに心掛けてください。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0" y="1264223"/>
            <a:ext cx="9144000" cy="54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各自で上記の「推進事務局のあるべき姿」について、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招待事例発表や講話の資料を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読み返して、グループ全員で、現状・あるべき姿について話し合ってください</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次に、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一人ひとりの考えた「推進事務局のあるべき姿」を２～３分で話してください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ぼんやりとした程度</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で良いので、理想のあるべき姿を描いてみる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メンバー各自の考えた「推進事務局のあるべき姿」を、具体的な行動形で、</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ja-JP" sz="1800" dirty="0">
                <a:solidFill>
                  <a:srgbClr val="000000"/>
                </a:solidFill>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①１枚のカード（</a:t>
            </a:r>
            <a:r>
              <a:rPr lang="ja-JP" altLang="ja-JP" sz="1800" dirty="0">
                <a:solidFill>
                  <a:srgbClr val="000000"/>
                </a:solidFill>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）には、１つの「あるべき姿」を記入する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②全員が、考えつくものを全て書き出す（</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１人</a:t>
            </a:r>
            <a:r>
              <a:rPr lang="en-US" altLang="ja-JP"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件を目安</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質より量</a:t>
            </a:r>
            <a:r>
              <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③カード（ポストイット）は、「○○が△△である」というように</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主語＋述語</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で表現</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④後で整理するので、</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カード（</a:t>
            </a:r>
            <a:r>
              <a:rPr lang="ja-JP" altLang="ja-JP" sz="1800" dirty="0">
                <a:solidFill>
                  <a:srgbClr val="FF0000"/>
                </a:solidFill>
                <a:latin typeface="Meiryo UI" pitchFamily="50" charset="-128"/>
                <a:ea typeface="Meiryo UI" pitchFamily="50" charset="-128"/>
                <a:cs typeface="Meiryo UI" pitchFamily="50" charset="-128"/>
              </a:rPr>
              <a:t>付箋</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）には名前</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を書いておく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 書き出した「推進事務局のあるべき姿」のカード（</a:t>
            </a:r>
            <a:r>
              <a:rPr lang="ja-JP" altLang="ja-JP" sz="1800" dirty="0">
                <a:solidFill>
                  <a:srgbClr val="000000"/>
                </a:solidFill>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「推進事務局としてのあるべき姿の抽出表」（マトリクス図）に、貼り付けます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・出されたカードを</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層別（似た項目こどにグルーピング）・整理</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貼り付けたら、グループ分けが良いかを確認します</a:t>
            </a:r>
          </a:p>
        </p:txBody>
      </p:sp>
      <p:sp>
        <p:nvSpPr>
          <p:cNvPr id="4" name="テキスト ボックス 3"/>
          <p:cNvSpPr txBox="1"/>
          <p:nvPr/>
        </p:nvSpPr>
        <p:spPr>
          <a:xfrm>
            <a:off x="2635" y="10261"/>
            <a:ext cx="91413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４　「推進事務局としてあるべき姿」</a:t>
            </a:r>
            <a:r>
              <a:rPr lang="ja-JP" altLang="en-US" b="1" spc="-300" dirty="0">
                <a:latin typeface="Meiryo UI" panose="020B0604030504040204" pitchFamily="50" charset="-128"/>
                <a:ea typeface="Meiryo UI" panose="020B0604030504040204" pitchFamily="50" charset="-128"/>
                <a:cs typeface="Meiryo UI" panose="020B0604030504040204" pitchFamily="50" charset="-128"/>
              </a:rPr>
              <a:t>の統一認識と重要行動ポイントの選定</a:t>
            </a:r>
            <a:endParaRPr kumimoji="1" lang="ja-JP" altLang="en-US" spc="-300" dirty="0"/>
          </a:p>
        </p:txBody>
      </p:sp>
      <p:sp>
        <p:nvSpPr>
          <p:cNvPr id="6" name="Text Box 2"/>
          <p:cNvSpPr txBox="1">
            <a:spLocks noChangeArrowheads="1"/>
          </p:cNvSpPr>
          <p:nvPr/>
        </p:nvSpPr>
        <p:spPr bwMode="auto">
          <a:xfrm>
            <a:off x="0" y="6206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13:</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（適宜休憩）</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77" name="Text Box 24"/>
          <p:cNvSpPr txBox="1">
            <a:spLocks noChangeArrowheads="1"/>
          </p:cNvSpPr>
          <p:nvPr/>
        </p:nvSpPr>
        <p:spPr bwMode="auto">
          <a:xfrm>
            <a:off x="0" y="188640"/>
            <a:ext cx="9144000"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 グルーピングした「あるべき姿」を１つの文章（行動ポイント）で表し、</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「あるべき姿を行動形で表現する」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の欄に書き出します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ＱＣサークル活動の基本を正しく理解する・・と自分の行動形で表現する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推進事務局の</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あるべき姿の抽出表（Ｂ紙）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 グループ全員で書き出したあるべき姿について、全員で話し合い、重要度の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重</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み</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づけを行い、</a:t>
            </a:r>
            <a:r>
              <a:rPr lang="ja-JP" altLang="en-US" sz="18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３つを重要行動ポイントとして選定</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（選定した根拠を記入する）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580" y="2334986"/>
            <a:ext cx="8172884" cy="4391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275" name="Text Box 22"/>
          <p:cNvSpPr txBox="1">
            <a:spLocks noChangeArrowheads="1"/>
          </p:cNvSpPr>
          <p:nvPr/>
        </p:nvSpPr>
        <p:spPr bwMode="auto">
          <a:xfrm>
            <a:off x="7004816" y="1968273"/>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発表資料２</a:t>
            </a:r>
          </a:p>
        </p:txBody>
      </p:sp>
      <p:sp>
        <p:nvSpPr>
          <p:cNvPr id="3" name="角丸四角形吹き出し 2"/>
          <p:cNvSpPr/>
          <p:nvPr/>
        </p:nvSpPr>
        <p:spPr>
          <a:xfrm>
            <a:off x="1475657" y="5591175"/>
            <a:ext cx="3096344" cy="847725"/>
          </a:xfrm>
          <a:prstGeom prst="wedgeRoundRectCallout">
            <a:avLst>
              <a:gd name="adj1" fmla="val -4670"/>
              <a:gd name="adj2" fmla="val -180952"/>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４</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５</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メンバー個々が考えた「推進事務局としての</a:t>
            </a: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あるべき姿」を抽出表（縦軸）に貼り出して、</a:t>
            </a: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No.</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毎（横軸）で層別し、カードを貼りかえる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角丸四角形吹き出し 304"/>
          <p:cNvSpPr/>
          <p:nvPr/>
        </p:nvSpPr>
        <p:spPr>
          <a:xfrm>
            <a:off x="4716016" y="2996952"/>
            <a:ext cx="3141812" cy="720080"/>
          </a:xfrm>
          <a:prstGeom prst="wedgeRoundRectCallout">
            <a:avLst>
              <a:gd name="adj1" fmla="val 14066"/>
              <a:gd name="adj2" fmla="val 96940"/>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（６）手順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グルーピングされた「あるべき姿」からキーワードを考え、行動形で具体的記入する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角丸四角形吹き出し 305"/>
          <p:cNvSpPr/>
          <p:nvPr/>
        </p:nvSpPr>
        <p:spPr>
          <a:xfrm>
            <a:off x="4947496" y="4597499"/>
            <a:ext cx="2792856" cy="847725"/>
          </a:xfrm>
          <a:prstGeom prst="wedgeRoundRectCallout">
            <a:avLst>
              <a:gd name="adj1" fmla="val 69461"/>
              <a:gd name="adj2" fmla="val 118059"/>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（７）手順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①グループで重要度の重みづけをする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②重みづけの根拠を考える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③重要行動のポイントとして３つ選定する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11016" y="556847"/>
            <a:ext cx="4577008" cy="37638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ja-JP" altLang="en-US" sz="1846" b="1" dirty="0">
                <a:solidFill>
                  <a:srgbClr val="000000"/>
                </a:solidFill>
              </a:rPr>
              <a:t>推進事務局としてのあるべき姿の抽出表</a:t>
            </a:r>
            <a:endParaRPr lang="ja-JP" altLang="en-US" sz="1292" b="1" dirty="0">
              <a:solidFill>
                <a:srgbClr val="000000"/>
              </a:solidFill>
            </a:endParaRPr>
          </a:p>
        </p:txBody>
      </p:sp>
      <p:sp>
        <p:nvSpPr>
          <p:cNvPr id="3075" name="Text Box 3"/>
          <p:cNvSpPr txBox="1">
            <a:spLocks noChangeArrowheads="1"/>
          </p:cNvSpPr>
          <p:nvPr/>
        </p:nvSpPr>
        <p:spPr bwMode="auto">
          <a:xfrm>
            <a:off x="533400" y="1318846"/>
            <a:ext cx="83820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endParaRPr lang="ja-JP" altLang="ja-JP" sz="2215">
              <a:solidFill>
                <a:srgbClr val="000000"/>
              </a:solidFill>
            </a:endParaRPr>
          </a:p>
        </p:txBody>
      </p:sp>
      <p:graphicFrame>
        <p:nvGraphicFramePr>
          <p:cNvPr id="3289" name="Group 217"/>
          <p:cNvGraphicFramePr>
            <a:graphicFrameLocks noGrp="1"/>
          </p:cNvGraphicFramePr>
          <p:nvPr/>
        </p:nvGraphicFramePr>
        <p:xfrm>
          <a:off x="187570" y="1037493"/>
          <a:ext cx="8815754" cy="5134114"/>
        </p:xfrm>
        <a:graphic>
          <a:graphicData uri="http://schemas.openxmlformats.org/drawingml/2006/table">
            <a:tbl>
              <a:tblPr/>
              <a:tblGrid>
                <a:gridCol w="455046">
                  <a:extLst>
                    <a:ext uri="{9D8B030D-6E8A-4147-A177-3AD203B41FA5}">
                      <a16:colId xmlns:a16="http://schemas.microsoft.com/office/drawing/2014/main" val="20000"/>
                    </a:ext>
                  </a:extLst>
                </a:gridCol>
                <a:gridCol w="825150">
                  <a:extLst>
                    <a:ext uri="{9D8B030D-6E8A-4147-A177-3AD203B41FA5}">
                      <a16:colId xmlns:a16="http://schemas.microsoft.com/office/drawing/2014/main" val="20001"/>
                    </a:ext>
                  </a:extLst>
                </a:gridCol>
                <a:gridCol w="827172">
                  <a:extLst>
                    <a:ext uri="{9D8B030D-6E8A-4147-A177-3AD203B41FA5}">
                      <a16:colId xmlns:a16="http://schemas.microsoft.com/office/drawing/2014/main" val="20002"/>
                    </a:ext>
                  </a:extLst>
                </a:gridCol>
                <a:gridCol w="825150">
                  <a:extLst>
                    <a:ext uri="{9D8B030D-6E8A-4147-A177-3AD203B41FA5}">
                      <a16:colId xmlns:a16="http://schemas.microsoft.com/office/drawing/2014/main" val="20003"/>
                    </a:ext>
                  </a:extLst>
                </a:gridCol>
                <a:gridCol w="825150">
                  <a:extLst>
                    <a:ext uri="{9D8B030D-6E8A-4147-A177-3AD203B41FA5}">
                      <a16:colId xmlns:a16="http://schemas.microsoft.com/office/drawing/2014/main" val="20004"/>
                    </a:ext>
                  </a:extLst>
                </a:gridCol>
                <a:gridCol w="2776790">
                  <a:extLst>
                    <a:ext uri="{9D8B030D-6E8A-4147-A177-3AD203B41FA5}">
                      <a16:colId xmlns:a16="http://schemas.microsoft.com/office/drawing/2014/main" val="20009"/>
                    </a:ext>
                  </a:extLst>
                </a:gridCol>
                <a:gridCol w="1359070">
                  <a:extLst>
                    <a:ext uri="{9D8B030D-6E8A-4147-A177-3AD203B41FA5}">
                      <a16:colId xmlns:a16="http://schemas.microsoft.com/office/drawing/2014/main" val="20010"/>
                    </a:ext>
                  </a:extLst>
                </a:gridCol>
                <a:gridCol w="922226">
                  <a:extLst>
                    <a:ext uri="{9D8B030D-6E8A-4147-A177-3AD203B41FA5}">
                      <a16:colId xmlns:a16="http://schemas.microsoft.com/office/drawing/2014/main" val="20011"/>
                    </a:ext>
                  </a:extLst>
                </a:gridCol>
              </a:tblGrid>
              <a:tr h="253512">
                <a:tc rowSpan="2"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グループメンバーが考える推進者のあるべき姿の抽出</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あるべき姿を行動形で表現する</a:t>
                      </a:r>
                      <a:b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12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（○○の◆◆を△△する）</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グループの選定結果</a:t>
                      </a:r>
                      <a:endPar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28104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3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根拠</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選んだ</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もの</a:t>
                      </a: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A</a:t>
                      </a:r>
                      <a:r>
                        <a:rPr kumimoji="1" lang="ja-JP" altLang="en-US"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B</a:t>
                      </a:r>
                      <a:r>
                        <a:rPr kumimoji="1" lang="ja-JP" altLang="en-US"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C</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D</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2"/>
                  </a:ext>
                </a:extLst>
              </a:tr>
              <a:tr h="4293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①</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②</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0389">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③</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108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④</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⑤</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3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⑥</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12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⑦</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⑧</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⑨</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⑩</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3235" name="Text Box 235"/>
          <p:cNvSpPr txBox="1">
            <a:spLocks noChangeArrowheads="1"/>
          </p:cNvSpPr>
          <p:nvPr/>
        </p:nvSpPr>
        <p:spPr bwMode="auto">
          <a:xfrm>
            <a:off x="6189785" y="6271686"/>
            <a:ext cx="2813538"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en-US" altLang="ja-JP" sz="1292" dirty="0">
                <a:solidFill>
                  <a:srgbClr val="000000"/>
                </a:solidFill>
              </a:rPr>
              <a:t>※</a:t>
            </a:r>
            <a:r>
              <a:rPr lang="ja-JP" altLang="en-US" sz="1292" dirty="0">
                <a:solidFill>
                  <a:srgbClr val="000000"/>
                </a:solidFill>
              </a:rPr>
              <a:t>選定基準　◎：最重要、○：重要</a:t>
            </a:r>
          </a:p>
        </p:txBody>
      </p:sp>
      <p:sp>
        <p:nvSpPr>
          <p:cNvPr id="3236" name="Text Box 236"/>
          <p:cNvSpPr txBox="1">
            <a:spLocks noChangeArrowheads="1"/>
          </p:cNvSpPr>
          <p:nvPr/>
        </p:nvSpPr>
        <p:spPr bwMode="auto">
          <a:xfrm>
            <a:off x="7306408" y="369277"/>
            <a:ext cx="1485900"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108" u="sng">
                <a:solidFill>
                  <a:srgbClr val="000000"/>
                </a:solidFill>
              </a:rPr>
              <a:t>発表資料２</a:t>
            </a:r>
          </a:p>
          <a:p>
            <a:pPr defTabSz="844083" eaLnBrk="1" hangingPunct="1">
              <a:spcBef>
                <a:spcPct val="50000"/>
              </a:spcBef>
              <a:buNone/>
            </a:pPr>
            <a:r>
              <a:rPr lang="ja-JP" altLang="en-US" sz="1108" u="sng">
                <a:solidFill>
                  <a:srgbClr val="000000"/>
                </a:solidFill>
              </a:rPr>
              <a:t>グループ名：</a:t>
            </a:r>
            <a:r>
              <a:rPr lang="ja-JP" altLang="en-US" sz="1108" u="sng">
                <a:solidFill>
                  <a:srgbClr val="000000"/>
                </a:solidFill>
                <a:ea typeface="HGS創英角ﾎﾟｯﾌﾟ体" panose="040B0A00000000000000" pitchFamily="50" charset="-128"/>
              </a:rPr>
              <a:t>　　　</a:t>
            </a:r>
            <a:r>
              <a:rPr lang="ja-JP" altLang="en-US" sz="1108" u="sng">
                <a:solidFill>
                  <a:srgbClr val="000000"/>
                </a:solidFill>
              </a:rPr>
              <a:t>　</a:t>
            </a:r>
          </a:p>
        </p:txBody>
      </p:sp>
      <p:sp>
        <p:nvSpPr>
          <p:cNvPr id="2" name="角丸四角形 1"/>
          <p:cNvSpPr/>
          <p:nvPr/>
        </p:nvSpPr>
        <p:spPr>
          <a:xfrm>
            <a:off x="650334" y="1532358"/>
            <a:ext cx="3323446" cy="4569504"/>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8" name="テキスト ボックス 7"/>
          <p:cNvSpPr txBox="1"/>
          <p:nvPr/>
        </p:nvSpPr>
        <p:spPr>
          <a:xfrm>
            <a:off x="971647" y="2298432"/>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付箋を貼っていく</a:t>
            </a:r>
          </a:p>
        </p:txBody>
      </p:sp>
      <p:sp>
        <p:nvSpPr>
          <p:cNvPr id="9" name="角丸四角形 8"/>
          <p:cNvSpPr/>
          <p:nvPr/>
        </p:nvSpPr>
        <p:spPr>
          <a:xfrm>
            <a:off x="4055835" y="1030307"/>
            <a:ext cx="4973066" cy="5150238"/>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12" name="テキスト ボックス 11"/>
          <p:cNvSpPr txBox="1"/>
          <p:nvPr/>
        </p:nvSpPr>
        <p:spPr>
          <a:xfrm>
            <a:off x="872602" y="3833439"/>
            <a:ext cx="3013302" cy="376385"/>
          </a:xfrm>
          <a:prstGeom prst="rect">
            <a:avLst/>
          </a:prstGeom>
          <a:solidFill>
            <a:srgbClr val="FFFF00"/>
          </a:solidFill>
        </p:spPr>
        <p:txBody>
          <a:bodyPr wrap="square" rtlCol="0">
            <a:spAutoFit/>
          </a:bodyPr>
          <a:lstStyle/>
          <a:p>
            <a:pPr defTabSz="844083"/>
            <a:r>
              <a:rPr lang="ja-JP" altLang="en-US" sz="1846" dirty="0">
                <a:solidFill>
                  <a:srgbClr val="000000"/>
                </a:solidFill>
              </a:rPr>
              <a:t>・太いマジックで大きく書く</a:t>
            </a:r>
          </a:p>
        </p:txBody>
      </p:sp>
    </p:spTree>
    <p:extLst>
      <p:ext uri="{BB962C8B-B14F-4D97-AF65-F5344CB8AC3E}">
        <p14:creationId xmlns:p14="http://schemas.microsoft.com/office/powerpoint/2010/main" val="2526991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75EB5413-1D7F-4F72-AF00-C73D78C055A4}"/>
              </a:ext>
            </a:extLst>
          </p:cNvPr>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8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１日目 </a:t>
            </a:r>
            <a:r>
              <a:rPr kumimoji="1" lang="en-US" altLang="ja-JP" sz="18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rPr>
              <a:t>15</a:t>
            </a:r>
            <a:r>
              <a:rPr kumimoji="1" lang="en-US" altLang="zh-TW"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en-US" altLang="ja-JP"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0</a:t>
            </a:r>
            <a:r>
              <a:rPr kumimoji="1" lang="zh-TW" altLang="en-US"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16</a:t>
            </a:r>
            <a:r>
              <a:rPr kumimoji="1" lang="en-US" altLang="zh-TW"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en-US" altLang="ja-JP"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0</a:t>
            </a:r>
            <a:r>
              <a:rPr kumimoji="1" lang="ja-JP" altLang="en-US"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en-US" altLang="zh-TW"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TW" altLang="en-US"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時間 </a:t>
            </a:r>
            <a:r>
              <a:rPr kumimoji="1" lang="en-US" altLang="zh-TW"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8</a:t>
            </a:r>
            <a:r>
              <a:rPr kumimoji="1" lang="en-US" altLang="ja-JP"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0</a:t>
            </a:r>
            <a:r>
              <a:rPr kumimoji="1" lang="zh-TW" altLang="en-US"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分</a:t>
            </a:r>
            <a:r>
              <a:rPr kumimoji="1" lang="en-US" altLang="zh-TW" sz="1800" b="1" i="0" u="none" strike="noStrike" kern="1200" cap="none" spc="0" normalizeH="0" baseline="0" noProof="0" dirty="0">
                <a:ln>
                  <a:noFill/>
                </a:ln>
                <a:solidFill>
                  <a:srgbClr val="3333CC"/>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a:extLst>
              <a:ext uri="{FF2B5EF4-FFF2-40B4-BE49-F238E27FC236}">
                <a16:creationId xmlns:a16="http://schemas.microsoft.com/office/drawing/2014/main" id="{AF1C461F-7740-4A86-9071-569C5A84E9F6}"/>
              </a:ext>
            </a:extLst>
          </p:cNvPr>
          <p:cNvSpPr txBox="1"/>
          <p:nvPr/>
        </p:nvSpPr>
        <p:spPr>
          <a:xfrm>
            <a:off x="323528" y="698431"/>
            <a:ext cx="6912768"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５．５</a:t>
            </a:r>
            <a:r>
              <a:rPr kumimoji="1" lang="ja-JP" altLang="en-US"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　情報交換会（各コース別）</a:t>
            </a:r>
            <a:endParaRPr kumimoji="1" lang="ja-JP" altLang="en-US"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63D0C7D-C0A5-4951-8B67-417E01F4C057}"/>
              </a:ext>
            </a:extLst>
          </p:cNvPr>
          <p:cNvSpPr txBox="1"/>
          <p:nvPr/>
        </p:nvSpPr>
        <p:spPr>
          <a:xfrm>
            <a:off x="179512" y="1490519"/>
            <a:ext cx="8784976" cy="2560509"/>
          </a:xfrm>
          <a:prstGeom prst="rect">
            <a:avLst/>
          </a:prstGeom>
          <a:noFill/>
        </p:spPr>
        <p:txBody>
          <a:bodyPr wrap="square" rtlCol="0">
            <a:spAutoFit/>
          </a:bodyPr>
          <a:lstStyle/>
          <a:p>
            <a:pPr marL="342900" marR="0" lvl="0" indent="-342900" algn="just" defTabSz="914400" rtl="0" eaLnBrk="1" fontAlgn="base" latinLnBrk="0" hangingPunct="1">
              <a:lnSpc>
                <a:spcPct val="150000"/>
              </a:lnSpc>
              <a:spcBef>
                <a:spcPct val="0"/>
              </a:spcBef>
              <a:spcAft>
                <a:spcPct val="0"/>
              </a:spcAft>
              <a:buClrTx/>
              <a:buSzTx/>
              <a:buFont typeface="+mj-lt"/>
              <a:buAutoNum type="arabicParenBoth"/>
              <a:tabLst/>
              <a:defRPr/>
            </a:pPr>
            <a:r>
              <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各グループごとにフリーディスカッションを行ってください。</a:t>
            </a:r>
          </a:p>
          <a:p>
            <a:pPr marL="342900" marR="0" lvl="0" indent="-342900" algn="just" defTabSz="914400" rtl="0" eaLnBrk="1" fontAlgn="base" latinLnBrk="0" hangingPunct="1">
              <a:lnSpc>
                <a:spcPct val="150000"/>
              </a:lnSpc>
              <a:spcBef>
                <a:spcPct val="0"/>
              </a:spcBef>
              <a:spcAft>
                <a:spcPct val="0"/>
              </a:spcAft>
              <a:buClrTx/>
              <a:buSzTx/>
              <a:buFont typeface="+mj-lt"/>
              <a:buAutoNum type="arabicParenBoth"/>
              <a:tabLst/>
              <a:defRPr/>
            </a:pPr>
            <a:r>
              <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特にお題は決めておりませんので、各社の</a:t>
            </a:r>
            <a:r>
              <a:rPr kumimoji="1" lang="en-US"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QC</a:t>
            </a:r>
            <a:r>
              <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サークル</a:t>
            </a:r>
            <a:endParaRPr kumimoji="1" lang="en-US"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r>
              <a:rPr kumimoji="1" lang="ja-JP" altLang="en-US"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　 活動について</a:t>
            </a:r>
            <a:r>
              <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の困り事など、</a:t>
            </a:r>
            <a:r>
              <a:rPr kumimoji="1" lang="ja-JP" altLang="en-US"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でも結構ですので</a:t>
            </a:r>
            <a:r>
              <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ご自由に</a:t>
            </a:r>
            <a:endParaRPr kumimoji="1" lang="en-US"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    </a:t>
            </a:r>
            <a:r>
              <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ディスカッションをして</a:t>
            </a:r>
            <a:r>
              <a:rPr kumimoji="1" lang="ja-JP" altLang="en-US"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頂き</a:t>
            </a:r>
            <a:r>
              <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情報意見交換を行ってください。</a:t>
            </a:r>
            <a:endParaRPr kumimoji="1" lang="en-US"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(3)</a:t>
            </a:r>
            <a:r>
              <a:rPr kumimoji="1" lang="ja-JP" altLang="en-US"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各グループごとにアドバイザー含め、親睦を図ってください。</a:t>
            </a:r>
            <a:endParaRPr kumimoji="1" lang="ja-JP" altLang="ja-JP" sz="2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413786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16:40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6732240" y="5951021"/>
            <a:ext cx="4176464" cy="646331"/>
          </a:xfrm>
          <a:prstGeom prst="rect">
            <a:avLst/>
          </a:prstGeom>
          <a:noFill/>
        </p:spPr>
        <p:txBody>
          <a:bodyPr wrap="square" rtlCol="0">
            <a:spAutoFit/>
          </a:bodyPr>
          <a:lstStyle/>
          <a:p>
            <a:r>
              <a:rPr lang="ja-JP" altLang="ja-JP" sz="3600" b="1"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b="1" dirty="0"/>
          </a:p>
        </p:txBody>
      </p:sp>
      <p:sp>
        <p:nvSpPr>
          <p:cNvPr id="10" name="テキスト ボックス 9">
            <a:extLst>
              <a:ext uri="{FF2B5EF4-FFF2-40B4-BE49-F238E27FC236}">
                <a16:creationId xmlns:a16="http://schemas.microsoft.com/office/drawing/2014/main" id="{C37703D4-8002-4EA8-A8E7-144AC502816B}"/>
              </a:ext>
            </a:extLst>
          </p:cNvPr>
          <p:cNvSpPr txBox="1"/>
          <p:nvPr/>
        </p:nvSpPr>
        <p:spPr>
          <a:xfrm>
            <a:off x="323528" y="698431"/>
            <a:ext cx="6912768" cy="646331"/>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２日目の注意事項を連絡</a:t>
            </a:r>
            <a:endParaRPr lang="ja-JP" altLang="en-US" sz="3600" dirty="0"/>
          </a:p>
        </p:txBody>
      </p:sp>
      <p:sp>
        <p:nvSpPr>
          <p:cNvPr id="11" name="テキスト ボックス 10">
            <a:extLst>
              <a:ext uri="{FF2B5EF4-FFF2-40B4-BE49-F238E27FC236}">
                <a16:creationId xmlns:a16="http://schemas.microsoft.com/office/drawing/2014/main" id="{97DB1DA6-136F-4CA5-833B-C2D8B3309AC8}"/>
              </a:ext>
            </a:extLst>
          </p:cNvPr>
          <p:cNvSpPr txBox="1"/>
          <p:nvPr/>
        </p:nvSpPr>
        <p:spPr>
          <a:xfrm>
            <a:off x="539552" y="1490519"/>
            <a:ext cx="8280920" cy="5016758"/>
          </a:xfrm>
          <a:prstGeom prst="rect">
            <a:avLst/>
          </a:prstGeom>
          <a:noFill/>
        </p:spPr>
        <p:txBody>
          <a:bodyPr wrap="square" lIns="91440" tIns="45720" rIns="91440" bIns="45720" rtlCol="0" anchor="t">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・明日の受付は、こちらの研修室で　　</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　行います。</a:t>
            </a:r>
            <a:r>
              <a:rPr kumimoji="1" lang="en-US" altLang="ja-JP" sz="3200" b="0" i="0" u="none" strike="noStrike" kern="1200" cap="none" spc="0" normalizeH="0" baseline="0" noProof="0" dirty="0">
                <a:ln>
                  <a:noFill/>
                </a:ln>
                <a:solidFill>
                  <a:srgbClr val="000000"/>
                </a:solidFill>
                <a:effectLst/>
                <a:uLnTx/>
                <a:uFillTx/>
                <a:latin typeface="HG丸ｺﾞｼｯｸM-PRO"/>
                <a:ea typeface="HG丸ｺﾞｼｯｸM-PRO"/>
                <a:cs typeface="Times New Roman"/>
              </a:rPr>
              <a:t>9</a:t>
            </a:r>
            <a:r>
              <a:rPr kumimoji="1" lang="ja-JP" altLang="en-US"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a:t>
            </a:r>
            <a:r>
              <a:rPr kumimoji="1" lang="en-US" altLang="ja-JP" sz="3200" b="0" i="0" u="none" strike="noStrike" kern="1200" cap="none" spc="0" normalizeH="0" baseline="0" noProof="0" dirty="0">
                <a:ln>
                  <a:noFill/>
                </a:ln>
                <a:solidFill>
                  <a:srgbClr val="000000"/>
                </a:solidFill>
                <a:effectLst/>
                <a:uLnTx/>
                <a:uFillTx/>
                <a:latin typeface="HG丸ｺﾞｼｯｸM-PRO"/>
                <a:ea typeface="HG丸ｺﾞｼｯｸM-PRO"/>
                <a:cs typeface="Times New Roman"/>
              </a:rPr>
              <a:t>00-9</a:t>
            </a:r>
            <a:r>
              <a:rPr kumimoji="1" lang="ja-JP" altLang="en-US"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a:t>
            </a:r>
            <a:r>
              <a:rPr lang="ja-JP" altLang="en-US" sz="3200">
                <a:solidFill>
                  <a:srgbClr val="000000"/>
                </a:solidFill>
                <a:latin typeface="HG丸ｺﾞｼｯｸM-PRO"/>
                <a:ea typeface="HG丸ｺﾞｼｯｸM-PRO"/>
                <a:cs typeface="Times New Roman"/>
              </a:rPr>
              <a:t>05</a:t>
            </a:r>
            <a:endParaRPr lang="en-US" altLang="ja-JP" sz="3200" b="0" i="0" u="none" strike="noStrike" kern="1200" cap="none" spc="0" normalizeH="0" baseline="0" noProof="0">
              <a:ln>
                <a:noFill/>
              </a:ln>
              <a:solidFill>
                <a:srgbClr val="000000"/>
              </a:solidFill>
              <a:effectLst/>
              <a:uLnTx/>
              <a:uFillTx/>
              <a:latin typeface="HG丸ｺﾞｼｯｸM-PRO"/>
              <a:ea typeface="HG丸ｺﾞｼｯｸM-PRO"/>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・９</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:10</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から速やかに</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2</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日目研修をスタート　　</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できるようにご協力お願い致します。</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・お車でお越しのお客様で隣駐車場を</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ご利用の方は、</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6F</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ラウンジに駐車場</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リーダーがありますので通して押印して</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からお帰りください</a:t>
            </a:r>
            <a:endParaRPr lang="en-US" altLang="ja-JP" sz="3200" dirty="0"/>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Tree>
    <p:extLst>
      <p:ext uri="{BB962C8B-B14F-4D97-AF65-F5344CB8AC3E}">
        <p14:creationId xmlns:p14="http://schemas.microsoft.com/office/powerpoint/2010/main" val="6577680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807094"/>
            <a:ext cx="4176464" cy="646331"/>
          </a:xfrm>
          <a:prstGeom prst="rect">
            <a:avLst/>
          </a:prstGeom>
          <a:noFill/>
        </p:spPr>
        <p:txBody>
          <a:bodyPr wrap="square" rtlCol="0">
            <a:spAutoFit/>
          </a:bodyPr>
          <a:lstStyle/>
          <a:p>
            <a:r>
              <a:rPr lang="ja-JP"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dirty="0"/>
          </a:p>
        </p:txBody>
      </p:sp>
      <p:sp>
        <p:nvSpPr>
          <p:cNvPr id="7" name="テキスト ボックス 6"/>
          <p:cNvSpPr txBox="1"/>
          <p:nvPr/>
        </p:nvSpPr>
        <p:spPr>
          <a:xfrm>
            <a:off x="471443" y="1453425"/>
            <a:ext cx="8496944" cy="495520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おはようございます。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・体調確認</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体調の優れない方はいらっしゃいませんか？</a:t>
            </a:r>
            <a:endParaRPr lang="en-US" altLang="ja-JP" sz="32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今日も元気に研修に参加してください。</a:t>
            </a:r>
          </a:p>
        </p:txBody>
      </p:sp>
      <p:sp>
        <p:nvSpPr>
          <p:cNvPr id="8" name="Text Box 2"/>
          <p:cNvSpPr txBox="1">
            <a:spLocks noChangeArrowheads="1"/>
          </p:cNvSpPr>
          <p:nvPr/>
        </p:nvSpPr>
        <p:spPr bwMode="auto">
          <a:xfrm>
            <a:off x="0" y="18864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図 8" descr="D:\disc1\01022.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130259"/>
            <a:ext cx="3583490" cy="3436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197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50825" y="1198865"/>
            <a:ext cx="8686800" cy="4635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※活動推進マトリックス表の作成</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(1)「活動のステップ」を縦軸に、グループで選定した</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３つの重要行動ポイントを</a:t>
            </a:r>
          </a:p>
          <a:p>
            <a:pPr eaLnBrk="1" hangingPunct="1">
              <a:lnSpc>
                <a:spcPct val="80000"/>
              </a:lnSpc>
              <a:spcBef>
                <a:spcPct val="30000"/>
              </a:spcBef>
              <a:buFontTx/>
              <a:buNone/>
            </a:pP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横軸に記入して「活動推進マトリックス表」を作成します</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重要行動ポイントのそれぞれについて、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グループ全員の「現状の姿」を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ja-JP" sz="1800" dirty="0">
                <a:latin typeface="Meiryo UI" pitchFamily="50" charset="-128"/>
                <a:ea typeface="Meiryo UI" pitchFamily="50" charset="-128"/>
                <a:cs typeface="Meiryo UI" pitchFamily="50" charset="-128"/>
              </a:rPr>
              <a:t>付箋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に記入し貼りつけます</a:t>
            </a:r>
          </a:p>
          <a:p>
            <a:pPr eaLnBrk="1" hangingPunct="1">
              <a:lnSpc>
                <a:spcPct val="80000"/>
              </a:lnSpc>
              <a:spcBef>
                <a:spcPct val="30000"/>
              </a:spcBef>
              <a:buFontTx/>
              <a:buNone/>
            </a:pP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3)「重要行動ポイント」に対する「現状の姿」から「問題点（課題）」を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）に記入し、マトリックス表の「問題点（課題）」の欄に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）を貼ります。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そして、重要行動ポイントごとに２つに絞り込みます。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※問題点（課題）は、</a:t>
            </a:r>
            <a:r>
              <a:rPr lang="ja-JP" altLang="en-US" sz="18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自分自身の責任として表現</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上司が動いてくれない。リーダーが言うことを聞かない。等の表現はしない</a:t>
            </a:r>
          </a:p>
          <a:p>
            <a:pPr eaLnBrk="1" hangingPunct="1">
              <a:lnSpc>
                <a:spcPct val="80000"/>
              </a:lnSpc>
              <a:spcBef>
                <a:spcPct val="30000"/>
              </a:spcBef>
              <a:buFontTx/>
              <a:buNone/>
            </a:pP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※絞り込んだ問題点（課題）は、分かりやすいように下線等で表示する</a:t>
            </a:r>
          </a:p>
        </p:txBody>
      </p:sp>
      <p:sp>
        <p:nvSpPr>
          <p:cNvPr id="2" name="テキスト ボックス 1"/>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５．６　現状の姿と問題点（課題）の明確化</a:t>
            </a:r>
            <a:endParaRPr kumimoji="1" lang="ja-JP" altLang="en-US" dirty="0"/>
          </a:p>
        </p:txBody>
      </p:sp>
      <p:sp>
        <p:nvSpPr>
          <p:cNvPr id="7" name="Text Box 2"/>
          <p:cNvSpPr txBox="1">
            <a:spLocks noChangeArrowheads="1"/>
          </p:cNvSpPr>
          <p:nvPr/>
        </p:nvSpPr>
        <p:spPr bwMode="auto">
          <a:xfrm>
            <a:off x="0" y="41910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60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557345" y="44624"/>
            <a:ext cx="8043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b="1" u="sng" dirty="0">
                <a:latin typeface="Meiryo UI" pitchFamily="50" charset="-128"/>
                <a:ea typeface="Meiryo UI" pitchFamily="50" charset="-128"/>
                <a:cs typeface="Meiryo UI" pitchFamily="50" charset="-128"/>
              </a:rPr>
              <a:t>席に着きましたら、下記手順でネームプレートを作成してください。</a:t>
            </a:r>
            <a:endParaRPr lang="en-US" altLang="ja-JP" sz="2400" b="1" u="sng" dirty="0">
              <a:latin typeface="Meiryo UI" pitchFamily="50" charset="-128"/>
              <a:ea typeface="Meiryo UI" pitchFamily="50" charset="-128"/>
              <a:cs typeface="Meiryo UI" pitchFamily="50" charset="-128"/>
            </a:endParaRPr>
          </a:p>
          <a:p>
            <a:pPr eaLnBrk="1" hangingPunct="1"/>
            <a:endParaRPr lang="ja-JP" altLang="en-US" sz="2400" b="1" u="sng" dirty="0">
              <a:latin typeface="Meiryo UI" pitchFamily="50" charset="-128"/>
              <a:ea typeface="Meiryo UI" pitchFamily="50" charset="-128"/>
              <a:cs typeface="Meiryo UI" pitchFamily="50" charset="-128"/>
            </a:endParaRPr>
          </a:p>
        </p:txBody>
      </p:sp>
      <p:grpSp>
        <p:nvGrpSpPr>
          <p:cNvPr id="7172" name="Group 15"/>
          <p:cNvGrpSpPr>
            <a:grpSpLocks/>
          </p:cNvGrpSpPr>
          <p:nvPr/>
        </p:nvGrpSpPr>
        <p:grpSpPr bwMode="auto">
          <a:xfrm>
            <a:off x="4419321" y="4153834"/>
            <a:ext cx="4120662" cy="2592388"/>
            <a:chOff x="1066" y="754"/>
            <a:chExt cx="2812" cy="1633"/>
          </a:xfrm>
        </p:grpSpPr>
        <p:sp>
          <p:nvSpPr>
            <p:cNvPr id="7185" name="Line 5"/>
            <p:cNvSpPr>
              <a:spLocks noChangeShapeType="1"/>
            </p:cNvSpPr>
            <p:nvPr/>
          </p:nvSpPr>
          <p:spPr bwMode="auto">
            <a:xfrm flipV="1">
              <a:off x="1429" y="754"/>
              <a:ext cx="2131"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6" name="Line 6"/>
            <p:cNvSpPr>
              <a:spLocks noChangeShapeType="1"/>
            </p:cNvSpPr>
            <p:nvPr/>
          </p:nvSpPr>
          <p:spPr bwMode="auto">
            <a:xfrm>
              <a:off x="1429" y="1616"/>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7"/>
            <p:cNvSpPr>
              <a:spLocks noChangeShapeType="1"/>
            </p:cNvSpPr>
            <p:nvPr/>
          </p:nvSpPr>
          <p:spPr bwMode="auto">
            <a:xfrm flipH="1">
              <a:off x="1066" y="1616"/>
              <a:ext cx="363" cy="6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8"/>
            <p:cNvSpPr>
              <a:spLocks noChangeShapeType="1"/>
            </p:cNvSpPr>
            <p:nvPr/>
          </p:nvSpPr>
          <p:spPr bwMode="auto">
            <a:xfrm flipH="1" flipV="1">
              <a:off x="1066" y="2296"/>
              <a:ext cx="68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9"/>
            <p:cNvSpPr>
              <a:spLocks noChangeShapeType="1"/>
            </p:cNvSpPr>
            <p:nvPr/>
          </p:nvSpPr>
          <p:spPr bwMode="auto">
            <a:xfrm flipV="1">
              <a:off x="1746" y="1525"/>
              <a:ext cx="2132"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10"/>
            <p:cNvSpPr>
              <a:spLocks noChangeShapeType="1"/>
            </p:cNvSpPr>
            <p:nvPr/>
          </p:nvSpPr>
          <p:spPr bwMode="auto">
            <a:xfrm>
              <a:off x="3561" y="754"/>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11"/>
            <p:cNvSpPr>
              <a:spLocks noChangeShapeType="1"/>
            </p:cNvSpPr>
            <p:nvPr/>
          </p:nvSpPr>
          <p:spPr bwMode="auto">
            <a:xfrm flipH="1">
              <a:off x="3198" y="754"/>
              <a:ext cx="363" cy="6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12"/>
            <p:cNvSpPr>
              <a:spLocks noChangeShapeType="1"/>
            </p:cNvSpPr>
            <p:nvPr/>
          </p:nvSpPr>
          <p:spPr bwMode="auto">
            <a:xfrm flipH="1" flipV="1">
              <a:off x="3198" y="1434"/>
              <a:ext cx="680" cy="9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13"/>
            <p:cNvSpPr>
              <a:spLocks noChangeShapeType="1"/>
            </p:cNvSpPr>
            <p:nvPr/>
          </p:nvSpPr>
          <p:spPr bwMode="auto">
            <a:xfrm flipV="1">
              <a:off x="1610" y="1434"/>
              <a:ext cx="1587" cy="63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4" name="Line 14"/>
            <p:cNvSpPr>
              <a:spLocks noChangeShapeType="1"/>
            </p:cNvSpPr>
            <p:nvPr/>
          </p:nvSpPr>
          <p:spPr bwMode="auto">
            <a:xfrm flipV="1">
              <a:off x="1066" y="2069"/>
              <a:ext cx="544"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3" name="WordArt 16"/>
          <p:cNvSpPr>
            <a:spLocks noChangeArrowheads="1" noChangeShapeType="1" noTextEdit="1"/>
          </p:cNvSpPr>
          <p:nvPr/>
        </p:nvSpPr>
        <p:spPr bwMode="auto">
          <a:xfrm rot="-946441">
            <a:off x="5505027" y="4873890"/>
            <a:ext cx="2060331" cy="433388"/>
          </a:xfrm>
          <a:prstGeom prst="rect">
            <a:avLst/>
          </a:prstGeom>
        </p:spPr>
        <p:txBody>
          <a:bodyPr wrap="none" fromWordArt="1">
            <a:prstTxWarp prst="textSlantUp">
              <a:avLst>
                <a:gd name="adj" fmla="val 55556"/>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a:t>
            </a:r>
          </a:p>
        </p:txBody>
      </p:sp>
      <p:sp>
        <p:nvSpPr>
          <p:cNvPr id="7174" name="Rectangle 19"/>
          <p:cNvSpPr>
            <a:spLocks noChangeArrowheads="1"/>
          </p:cNvSpPr>
          <p:nvPr/>
        </p:nvSpPr>
        <p:spPr bwMode="auto">
          <a:xfrm rot="-1352181">
            <a:off x="5324947" y="5270640"/>
            <a:ext cx="2475035" cy="79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ja-JP" altLang="ja-JP"/>
          </a:p>
        </p:txBody>
      </p:sp>
      <p:sp>
        <p:nvSpPr>
          <p:cNvPr id="7175" name="WordArt 17"/>
          <p:cNvSpPr>
            <a:spLocks noChangeArrowheads="1" noChangeShapeType="1" noTextEdit="1"/>
          </p:cNvSpPr>
          <p:nvPr/>
        </p:nvSpPr>
        <p:spPr bwMode="auto">
          <a:xfrm rot="-477922">
            <a:off x="5837668" y="5234253"/>
            <a:ext cx="2060331" cy="931862"/>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愛知　太郎</a:t>
            </a:r>
          </a:p>
        </p:txBody>
      </p:sp>
      <p:sp>
        <p:nvSpPr>
          <p:cNvPr id="7182" name="Freeform 29"/>
          <p:cNvSpPr>
            <a:spLocks/>
          </p:cNvSpPr>
          <p:nvPr/>
        </p:nvSpPr>
        <p:spPr bwMode="auto">
          <a:xfrm rot="10116797">
            <a:off x="4080774" y="5980524"/>
            <a:ext cx="665285" cy="647700"/>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 name="図 4">
            <a:extLst>
              <a:ext uri="{FF2B5EF4-FFF2-40B4-BE49-F238E27FC236}">
                <a16:creationId xmlns:a16="http://schemas.microsoft.com/office/drawing/2014/main" id="{43F5D067-C8A3-D7A9-EBCD-4ED6F0A8D86D}"/>
              </a:ext>
            </a:extLst>
          </p:cNvPr>
          <p:cNvPicPr>
            <a:picLocks noChangeAspect="1"/>
          </p:cNvPicPr>
          <p:nvPr/>
        </p:nvPicPr>
        <p:blipFill rotWithShape="1">
          <a:blip r:embed="rId2"/>
          <a:srcRect l="422" r="285"/>
          <a:stretch/>
        </p:blipFill>
        <p:spPr>
          <a:xfrm>
            <a:off x="1056153" y="1095595"/>
            <a:ext cx="1491059" cy="2117381"/>
          </a:xfrm>
          <a:prstGeom prst="rect">
            <a:avLst/>
          </a:prstGeom>
          <a:ln>
            <a:solidFill>
              <a:schemeClr val="tx1"/>
            </a:solidFill>
          </a:ln>
        </p:spPr>
      </p:pic>
      <p:cxnSp>
        <p:nvCxnSpPr>
          <p:cNvPr id="4" name="直線コネクタ 3">
            <a:extLst>
              <a:ext uri="{FF2B5EF4-FFF2-40B4-BE49-F238E27FC236}">
                <a16:creationId xmlns:a16="http://schemas.microsoft.com/office/drawing/2014/main" id="{E87F1D4A-C1DA-4465-99EF-7C224E7C0D87}"/>
              </a:ext>
            </a:extLst>
          </p:cNvPr>
          <p:cNvCxnSpPr>
            <a:cxnSpLocks/>
          </p:cNvCxnSpPr>
          <p:nvPr/>
        </p:nvCxnSpPr>
        <p:spPr>
          <a:xfrm>
            <a:off x="640573" y="2146118"/>
            <a:ext cx="22752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9CB05CA0-FAF8-816F-33D7-6910A9B3C013}"/>
              </a:ext>
            </a:extLst>
          </p:cNvPr>
          <p:cNvPicPr>
            <a:picLocks noChangeAspect="1"/>
          </p:cNvPicPr>
          <p:nvPr/>
        </p:nvPicPr>
        <p:blipFill>
          <a:blip r:embed="rId3"/>
          <a:stretch>
            <a:fillRect/>
          </a:stretch>
        </p:blipFill>
        <p:spPr>
          <a:xfrm rot="2580535">
            <a:off x="5274582" y="1390476"/>
            <a:ext cx="1363154" cy="1995657"/>
          </a:xfrm>
          <a:prstGeom prst="rect">
            <a:avLst/>
          </a:prstGeom>
        </p:spPr>
      </p:pic>
      <p:sp>
        <p:nvSpPr>
          <p:cNvPr id="7184" name="Text Box 30"/>
          <p:cNvSpPr txBox="1">
            <a:spLocks noChangeArrowheads="1"/>
          </p:cNvSpPr>
          <p:nvPr/>
        </p:nvSpPr>
        <p:spPr bwMode="auto">
          <a:xfrm>
            <a:off x="138255" y="548680"/>
            <a:ext cx="3641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①参加券を半分に折る</a:t>
            </a:r>
          </a:p>
        </p:txBody>
      </p:sp>
      <p:sp>
        <p:nvSpPr>
          <p:cNvPr id="10" name="テキスト ボックス 9">
            <a:extLst>
              <a:ext uri="{FF2B5EF4-FFF2-40B4-BE49-F238E27FC236}">
                <a16:creationId xmlns:a16="http://schemas.microsoft.com/office/drawing/2014/main" id="{1B2F5C4A-7005-FD22-53DE-769EF045038B}"/>
              </a:ext>
            </a:extLst>
          </p:cNvPr>
          <p:cNvSpPr txBox="1"/>
          <p:nvPr/>
        </p:nvSpPr>
        <p:spPr>
          <a:xfrm>
            <a:off x="6976529" y="1982873"/>
            <a:ext cx="2344028" cy="1077218"/>
          </a:xfrm>
          <a:prstGeom prst="rect">
            <a:avLst/>
          </a:prstGeom>
          <a:noFill/>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重ね合わせた状態で</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面の</a:t>
            </a:r>
            <a:r>
              <a:rPr kumimoji="1" lang="en-US" altLang="ja-JP" sz="1600" dirty="0">
                <a:latin typeface="Meiryo UI" panose="020B0604030504040204" pitchFamily="50" charset="-128"/>
                <a:ea typeface="Meiryo UI" panose="020B0604030504040204" pitchFamily="50" charset="-128"/>
              </a:rPr>
              <a:t>1/4</a:t>
            </a:r>
            <a:r>
              <a:rPr kumimoji="1" lang="ja-JP" altLang="en-US" sz="1600" dirty="0">
                <a:latin typeface="Meiryo UI" panose="020B0604030504040204" pitchFamily="50" charset="-128"/>
                <a:ea typeface="Meiryo UI" panose="020B0604030504040204" pitchFamily="50" charset="-128"/>
              </a:rPr>
              <a:t>くらいの</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深さまで</a:t>
            </a:r>
            <a:r>
              <a:rPr lang="ja-JP" altLang="en-US" sz="1600" b="1" dirty="0">
                <a:latin typeface="Meiryo UI" panose="020B0604030504040204" pitchFamily="50" charset="-128"/>
                <a:ea typeface="Meiryo UI" panose="020B0604030504040204" pitchFamily="50" charset="-128"/>
              </a:rPr>
              <a:t>斜めに</a:t>
            </a:r>
            <a:endParaRPr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切り込むのがポイント</a:t>
            </a:r>
          </a:p>
        </p:txBody>
      </p:sp>
      <p:sp>
        <p:nvSpPr>
          <p:cNvPr id="11" name="Text Box 30">
            <a:extLst>
              <a:ext uri="{FF2B5EF4-FFF2-40B4-BE49-F238E27FC236}">
                <a16:creationId xmlns:a16="http://schemas.microsoft.com/office/drawing/2014/main" id="{F808FA37-148D-F575-BFCB-362D24619F78}"/>
              </a:ext>
            </a:extLst>
          </p:cNvPr>
          <p:cNvSpPr txBox="1">
            <a:spLocks noChangeArrowheads="1"/>
          </p:cNvSpPr>
          <p:nvPr/>
        </p:nvSpPr>
        <p:spPr bwMode="auto">
          <a:xfrm>
            <a:off x="138255" y="3555277"/>
            <a:ext cx="889824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③さらに半分に折る　　　　　　 ④切り込みを入れた面を重ね合わせて</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三角柱を作る</a:t>
            </a:r>
          </a:p>
        </p:txBody>
      </p:sp>
      <p:pic>
        <p:nvPicPr>
          <p:cNvPr id="12" name="図 11">
            <a:extLst>
              <a:ext uri="{FF2B5EF4-FFF2-40B4-BE49-F238E27FC236}">
                <a16:creationId xmlns:a16="http://schemas.microsoft.com/office/drawing/2014/main" id="{94A03E44-BA30-F036-F970-DBA9F681DBF1}"/>
              </a:ext>
            </a:extLst>
          </p:cNvPr>
          <p:cNvPicPr>
            <a:picLocks noChangeAspect="1"/>
          </p:cNvPicPr>
          <p:nvPr/>
        </p:nvPicPr>
        <p:blipFill>
          <a:blip r:embed="rId3"/>
          <a:stretch>
            <a:fillRect/>
          </a:stretch>
        </p:blipFill>
        <p:spPr>
          <a:xfrm rot="2580535">
            <a:off x="849597" y="4168274"/>
            <a:ext cx="1455000" cy="2130120"/>
          </a:xfrm>
          <a:prstGeom prst="rect">
            <a:avLst/>
          </a:prstGeom>
        </p:spPr>
      </p:pic>
      <p:cxnSp>
        <p:nvCxnSpPr>
          <p:cNvPr id="13" name="直線コネクタ 12">
            <a:extLst>
              <a:ext uri="{FF2B5EF4-FFF2-40B4-BE49-F238E27FC236}">
                <a16:creationId xmlns:a16="http://schemas.microsoft.com/office/drawing/2014/main" id="{A1962819-0FBA-10F6-461F-62CB46E560C1}"/>
              </a:ext>
            </a:extLst>
          </p:cNvPr>
          <p:cNvCxnSpPr>
            <a:cxnSpLocks/>
          </p:cNvCxnSpPr>
          <p:nvPr/>
        </p:nvCxnSpPr>
        <p:spPr>
          <a:xfrm flipV="1">
            <a:off x="594308" y="4437259"/>
            <a:ext cx="1663014" cy="1786886"/>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B655AABA-48D6-928F-9D37-BA860078AEAD}"/>
              </a:ext>
            </a:extLst>
          </p:cNvPr>
          <p:cNvCxnSpPr>
            <a:cxnSpLocks/>
          </p:cNvCxnSpPr>
          <p:nvPr/>
        </p:nvCxnSpPr>
        <p:spPr>
          <a:xfrm>
            <a:off x="1801682" y="5415261"/>
            <a:ext cx="305968" cy="25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7544D114-36B6-F874-CA68-5606982E7E7D}"/>
              </a:ext>
            </a:extLst>
          </p:cNvPr>
          <p:cNvPicPr>
            <a:picLocks noChangeAspect="1"/>
          </p:cNvPicPr>
          <p:nvPr/>
        </p:nvPicPr>
        <p:blipFill rotWithShape="1">
          <a:blip r:embed="rId2"/>
          <a:srcRect l="10330" t="52418" r="8997" b="25662"/>
          <a:stretch/>
        </p:blipFill>
        <p:spPr>
          <a:xfrm rot="9420000">
            <a:off x="5192992" y="4828791"/>
            <a:ext cx="3194724" cy="1224000"/>
          </a:xfrm>
          <a:prstGeom prst="rect">
            <a:avLst/>
          </a:prstGeom>
          <a:ln>
            <a:noFill/>
          </a:ln>
        </p:spPr>
      </p:pic>
      <p:sp>
        <p:nvSpPr>
          <p:cNvPr id="7176" name="WordArt 18"/>
          <p:cNvSpPr>
            <a:spLocks noChangeArrowheads="1" noChangeShapeType="1" noTextEdit="1"/>
          </p:cNvSpPr>
          <p:nvPr/>
        </p:nvSpPr>
        <p:spPr bwMode="auto">
          <a:xfrm rot="-1059451">
            <a:off x="5735783" y="5157773"/>
            <a:ext cx="1934307" cy="288925"/>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あいち　　　　たろう</a:t>
            </a:r>
          </a:p>
        </p:txBody>
      </p:sp>
      <p:sp>
        <p:nvSpPr>
          <p:cNvPr id="20" name="四角形: 角を丸くする 19">
            <a:extLst>
              <a:ext uri="{FF2B5EF4-FFF2-40B4-BE49-F238E27FC236}">
                <a16:creationId xmlns:a16="http://schemas.microsoft.com/office/drawing/2014/main" id="{8315D032-CB49-1E51-877E-2359353ADFB1}"/>
              </a:ext>
            </a:extLst>
          </p:cNvPr>
          <p:cNvSpPr/>
          <p:nvPr/>
        </p:nvSpPr>
        <p:spPr>
          <a:xfrm rot="20280000">
            <a:off x="5596623" y="5159168"/>
            <a:ext cx="2186257" cy="252000"/>
          </a:xfrm>
          <a:prstGeom prst="roundRect">
            <a:avLst/>
          </a:prstGeom>
          <a:noFill/>
          <a:ln w="28575">
            <a:solidFill>
              <a:srgbClr val="000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E93CED58-28E0-5EA9-1A05-3AFE786E2F38}"/>
              </a:ext>
            </a:extLst>
          </p:cNvPr>
          <p:cNvSpPr txBox="1"/>
          <p:nvPr/>
        </p:nvSpPr>
        <p:spPr>
          <a:xfrm>
            <a:off x="3003934" y="4950004"/>
            <a:ext cx="2344028" cy="1077218"/>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この二つの</a:t>
            </a:r>
            <a:r>
              <a:rPr kumimoji="1" lang="ja-JP" altLang="en-US" sz="1600" dirty="0">
                <a:latin typeface="Meiryo UI" panose="020B0604030504040204" pitchFamily="50" charset="-128"/>
                <a:ea typeface="Meiryo UI" panose="020B0604030504040204" pitchFamily="50" charset="-128"/>
              </a:rPr>
              <a:t>面を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内側に折り込み、</a:t>
            </a:r>
            <a:endParaRPr kumimoji="1" lang="ja-JP" altLang="en-US"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切り込み同士を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嚙み合わせる</a:t>
            </a:r>
            <a:endParaRPr lang="en-US" altLang="ja-JP" sz="1600" dirty="0">
              <a:latin typeface="Meiryo UI" panose="020B0604030504040204" pitchFamily="50" charset="-128"/>
              <a:ea typeface="Meiryo UI" panose="020B0604030504040204" pitchFamily="50" charset="-128"/>
            </a:endParaRPr>
          </a:p>
        </p:txBody>
      </p:sp>
      <p:sp>
        <p:nvSpPr>
          <p:cNvPr id="38" name="Text Box 30">
            <a:extLst>
              <a:ext uri="{FF2B5EF4-FFF2-40B4-BE49-F238E27FC236}">
                <a16:creationId xmlns:a16="http://schemas.microsoft.com/office/drawing/2014/main" id="{A58C16CF-F233-C01E-C814-77C860C08ABA}"/>
              </a:ext>
            </a:extLst>
          </p:cNvPr>
          <p:cNvSpPr txBox="1">
            <a:spLocks noChangeArrowheads="1"/>
          </p:cNvSpPr>
          <p:nvPr/>
        </p:nvSpPr>
        <p:spPr bwMode="auto">
          <a:xfrm>
            <a:off x="4624642" y="502260"/>
            <a:ext cx="36416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①折り目と反対側の両辺に</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ハサミで切り込みを入れる</a:t>
            </a:r>
          </a:p>
        </p:txBody>
      </p:sp>
      <p:sp>
        <p:nvSpPr>
          <p:cNvPr id="43" name="テキスト ボックス 42">
            <a:extLst>
              <a:ext uri="{FF2B5EF4-FFF2-40B4-BE49-F238E27FC236}">
                <a16:creationId xmlns:a16="http://schemas.microsoft.com/office/drawing/2014/main" id="{922385C8-A6DB-00A0-5A8E-A5BC0627B65F}"/>
              </a:ext>
            </a:extLst>
          </p:cNvPr>
          <p:cNvSpPr txBox="1"/>
          <p:nvPr/>
        </p:nvSpPr>
        <p:spPr>
          <a:xfrm>
            <a:off x="6638279" y="6166838"/>
            <a:ext cx="2871423" cy="707886"/>
          </a:xfrm>
          <a:prstGeom prst="rect">
            <a:avLst/>
          </a:prstGeom>
          <a:noFill/>
        </p:spPr>
        <p:txBody>
          <a:bodyPr wrap="square" rtlCol="0">
            <a:spAutoFit/>
          </a:bodyPr>
          <a:lstStyle/>
          <a:p>
            <a:r>
              <a:rPr kumimoji="1" lang="ja-JP" altLang="en-US" sz="2000" dirty="0">
                <a:solidFill>
                  <a:srgbClr val="0000FF"/>
                </a:solidFill>
                <a:latin typeface="Meiryo UI" panose="020B0604030504040204" pitchFamily="50" charset="-128"/>
                <a:ea typeface="Meiryo UI" panose="020B0604030504040204" pitchFamily="50" charset="-128"/>
              </a:rPr>
              <a:t>氏名の上に</a:t>
            </a:r>
            <a:endParaRPr kumimoji="1" lang="en-US" altLang="ja-JP" sz="2000" dirty="0">
              <a:solidFill>
                <a:srgbClr val="0000FF"/>
              </a:solidFill>
              <a:latin typeface="Meiryo UI" panose="020B0604030504040204" pitchFamily="50" charset="-128"/>
              <a:ea typeface="Meiryo UI" panose="020B0604030504040204" pitchFamily="50" charset="-128"/>
            </a:endParaRPr>
          </a:p>
          <a:p>
            <a:r>
              <a:rPr kumimoji="1" lang="ja-JP" altLang="en-US" sz="2000" b="1" dirty="0">
                <a:solidFill>
                  <a:srgbClr val="0000FF"/>
                </a:solidFill>
                <a:latin typeface="Meiryo UI" panose="020B0604030504040204" pitchFamily="50" charset="-128"/>
                <a:ea typeface="Meiryo UI" panose="020B0604030504040204" pitchFamily="50" charset="-128"/>
              </a:rPr>
              <a:t>ふりがな</a:t>
            </a:r>
            <a:r>
              <a:rPr kumimoji="1" lang="ja-JP" altLang="en-US" sz="2000" dirty="0">
                <a:solidFill>
                  <a:srgbClr val="0000FF"/>
                </a:solidFill>
                <a:latin typeface="Meiryo UI" panose="020B0604030504040204" pitchFamily="50" charset="-128"/>
                <a:ea typeface="Meiryo UI" panose="020B0604030504040204" pitchFamily="50" charset="-128"/>
              </a:rPr>
              <a:t>をふってください</a:t>
            </a:r>
          </a:p>
        </p:txBody>
      </p:sp>
      <p:sp>
        <p:nvSpPr>
          <p:cNvPr id="45" name="Freeform 29">
            <a:extLst>
              <a:ext uri="{FF2B5EF4-FFF2-40B4-BE49-F238E27FC236}">
                <a16:creationId xmlns:a16="http://schemas.microsoft.com/office/drawing/2014/main" id="{BE8BA06D-95BD-D3DA-34AC-FEF72F80D2FF}"/>
              </a:ext>
            </a:extLst>
          </p:cNvPr>
          <p:cNvSpPr>
            <a:spLocks/>
          </p:cNvSpPr>
          <p:nvPr/>
        </p:nvSpPr>
        <p:spPr bwMode="auto">
          <a:xfrm rot="6673352">
            <a:off x="1690961" y="5480715"/>
            <a:ext cx="847015" cy="1262314"/>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29">
            <a:extLst>
              <a:ext uri="{FF2B5EF4-FFF2-40B4-BE49-F238E27FC236}">
                <a16:creationId xmlns:a16="http://schemas.microsoft.com/office/drawing/2014/main" id="{CD7C599E-3675-A341-4545-1BB3728A838B}"/>
              </a:ext>
            </a:extLst>
          </p:cNvPr>
          <p:cNvSpPr>
            <a:spLocks/>
          </p:cNvSpPr>
          <p:nvPr/>
        </p:nvSpPr>
        <p:spPr bwMode="auto">
          <a:xfrm rot="6673352" flipH="1">
            <a:off x="2368225" y="4866356"/>
            <a:ext cx="301541" cy="1029116"/>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8" name="図 47">
            <a:extLst>
              <a:ext uri="{FF2B5EF4-FFF2-40B4-BE49-F238E27FC236}">
                <a16:creationId xmlns:a16="http://schemas.microsoft.com/office/drawing/2014/main" id="{534C374A-5ED8-A34C-1EA7-2D9D2327C733}"/>
              </a:ext>
            </a:extLst>
          </p:cNvPr>
          <p:cNvPicPr preferRelativeResize="0">
            <a:picLocks/>
          </p:cNvPicPr>
          <p:nvPr/>
        </p:nvPicPr>
        <p:blipFill>
          <a:blip r:embed="rId4"/>
          <a:stretch>
            <a:fillRect/>
          </a:stretch>
        </p:blipFill>
        <p:spPr>
          <a:xfrm rot="18633287">
            <a:off x="5224492" y="1983991"/>
            <a:ext cx="1397856" cy="808625"/>
          </a:xfrm>
          <a:prstGeom prst="rect">
            <a:avLst/>
          </a:prstGeom>
        </p:spPr>
      </p:pic>
      <p:cxnSp>
        <p:nvCxnSpPr>
          <p:cNvPr id="8" name="直線コネクタ 7">
            <a:extLst>
              <a:ext uri="{FF2B5EF4-FFF2-40B4-BE49-F238E27FC236}">
                <a16:creationId xmlns:a16="http://schemas.microsoft.com/office/drawing/2014/main" id="{4AC8FF69-B6E7-8FD1-40D3-1F5D6B459B17}"/>
              </a:ext>
            </a:extLst>
          </p:cNvPr>
          <p:cNvCxnSpPr>
            <a:cxnSpLocks/>
          </p:cNvCxnSpPr>
          <p:nvPr/>
        </p:nvCxnSpPr>
        <p:spPr>
          <a:xfrm>
            <a:off x="6100954" y="2564904"/>
            <a:ext cx="7467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37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628775" y="1603375"/>
            <a:ext cx="125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3" name="Rectangle 3"/>
          <p:cNvSpPr>
            <a:spLocks noChangeArrowheads="1"/>
          </p:cNvSpPr>
          <p:nvPr/>
        </p:nvSpPr>
        <p:spPr bwMode="auto">
          <a:xfrm>
            <a:off x="1628775" y="1603375"/>
            <a:ext cx="139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4" name="Rectangle 4"/>
          <p:cNvSpPr>
            <a:spLocks noChangeArrowheads="1"/>
          </p:cNvSpPr>
          <p:nvPr/>
        </p:nvSpPr>
        <p:spPr bwMode="auto">
          <a:xfrm>
            <a:off x="1628775" y="1603375"/>
            <a:ext cx="1327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5365" name="Group 5"/>
          <p:cNvGrpSpPr>
            <a:grpSpLocks/>
          </p:cNvGrpSpPr>
          <p:nvPr/>
        </p:nvGrpSpPr>
        <p:grpSpPr bwMode="auto">
          <a:xfrm>
            <a:off x="533400" y="1143000"/>
            <a:ext cx="8001000" cy="5337175"/>
            <a:chOff x="-3" y="-3"/>
            <a:chExt cx="3714" cy="2884"/>
          </a:xfrm>
        </p:grpSpPr>
        <p:grpSp>
          <p:nvGrpSpPr>
            <p:cNvPr id="15409" name="Group 6"/>
            <p:cNvGrpSpPr>
              <a:grpSpLocks/>
            </p:cNvGrpSpPr>
            <p:nvPr/>
          </p:nvGrpSpPr>
          <p:grpSpPr bwMode="auto">
            <a:xfrm>
              <a:off x="0" y="0"/>
              <a:ext cx="3708" cy="2878"/>
              <a:chOff x="0" y="0"/>
              <a:chExt cx="3708" cy="2878"/>
            </a:xfrm>
          </p:grpSpPr>
          <p:grpSp>
            <p:nvGrpSpPr>
              <p:cNvPr id="15411" name="Group 7"/>
              <p:cNvGrpSpPr>
                <a:grpSpLocks/>
              </p:cNvGrpSpPr>
              <p:nvPr/>
            </p:nvGrpSpPr>
            <p:grpSpPr bwMode="auto">
              <a:xfrm>
                <a:off x="0" y="0"/>
                <a:ext cx="960" cy="692"/>
                <a:chOff x="0" y="0"/>
                <a:chExt cx="960" cy="692"/>
              </a:xfrm>
            </p:grpSpPr>
            <p:sp>
              <p:nvSpPr>
                <p:cNvPr id="15475" name="Rectangle 8"/>
                <p:cNvSpPr>
                  <a:spLocks noChangeArrowheads="1"/>
                </p:cNvSpPr>
                <p:nvPr/>
              </p:nvSpPr>
              <p:spPr bwMode="auto">
                <a:xfrm>
                  <a:off x="40"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a:t>
                  </a:r>
                  <a:r>
                    <a:rPr lang="ja-JP" altLang="en-US" sz="1600" b="1">
                      <a:solidFill>
                        <a:schemeClr val="accent2"/>
                      </a:solidFill>
                      <a:latin typeface="HG丸ｺﾞｼｯｸM-PRO" panose="020F0600000000000000" pitchFamily="50" charset="-128"/>
                      <a:ea typeface="HG丸ｺﾞｼｯｸM-PRO" panose="020F0600000000000000" pitchFamily="50" charset="-128"/>
                    </a:rPr>
                    <a:t>重要行動</a:t>
                  </a:r>
                </a:p>
                <a:p>
                  <a:pPr algn="r">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      ３ポイント</a:t>
                  </a: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spcBef>
                      <a:spcPct val="0"/>
                    </a:spcBef>
                    <a:buFontTx/>
                    <a:buNone/>
                  </a:pPr>
                  <a:endParaRPr lang="ja-JP" altLang="en-US" sz="1600">
                    <a:solidFill>
                      <a:srgbClr val="00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活動ステップ</a:t>
                  </a:r>
                  <a:endParaRPr lang="ja-JP" altLang="en-US" sz="1600">
                    <a:latin typeface="HG丸ｺﾞｼｯｸM-PRO" panose="020F0600000000000000" pitchFamily="50" charset="-128"/>
                    <a:ea typeface="HG丸ｺﾞｼｯｸM-PRO" panose="020F0600000000000000" pitchFamily="50" charset="-128"/>
                  </a:endParaRPr>
                </a:p>
              </p:txBody>
            </p:sp>
            <p:sp>
              <p:nvSpPr>
                <p:cNvPr id="15476" name="Rectangle 9"/>
                <p:cNvSpPr>
                  <a:spLocks noChangeArrowheads="1"/>
                </p:cNvSpPr>
                <p:nvPr/>
              </p:nvSpPr>
              <p:spPr bwMode="auto">
                <a:xfrm>
                  <a:off x="0"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2" name="Group 10"/>
              <p:cNvGrpSpPr>
                <a:grpSpLocks/>
              </p:cNvGrpSpPr>
              <p:nvPr/>
            </p:nvGrpSpPr>
            <p:grpSpPr bwMode="auto">
              <a:xfrm>
                <a:off x="960" y="0"/>
                <a:ext cx="872" cy="692"/>
                <a:chOff x="960" y="0"/>
                <a:chExt cx="872" cy="692"/>
              </a:xfrm>
            </p:grpSpPr>
            <p:sp>
              <p:nvSpPr>
                <p:cNvPr id="15473" name="Rectangle 11"/>
                <p:cNvSpPr>
                  <a:spLocks noChangeArrowheads="1"/>
                </p:cNvSpPr>
                <p:nvPr/>
              </p:nvSpPr>
              <p:spPr bwMode="auto">
                <a:xfrm>
                  <a:off x="1000" y="0"/>
                  <a:ext cx="79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１．</a:t>
                  </a:r>
                  <a:r>
                    <a:rPr lang="ja-JP" altLang="en-US" sz="1600" u="sng">
                      <a:solidFill>
                        <a:srgbClr val="000000"/>
                      </a:solidFill>
                      <a:latin typeface="HG丸ｺﾞｼｯｸM-PRO" panose="020F0600000000000000" pitchFamily="50" charset="-128"/>
                      <a:ea typeface="HG丸ｺﾞｼｯｸM-PRO" panose="020F0600000000000000" pitchFamily="50" charset="-128"/>
                    </a:rPr>
                    <a:t>ＡＡのＢＢ　をＣＣする。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4" name="Rectangle 12"/>
                <p:cNvSpPr>
                  <a:spLocks noChangeArrowheads="1"/>
                </p:cNvSpPr>
                <p:nvPr/>
              </p:nvSpPr>
              <p:spPr bwMode="auto">
                <a:xfrm>
                  <a:off x="960" y="0"/>
                  <a:ext cx="872"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3" name="Group 13"/>
              <p:cNvGrpSpPr>
                <a:grpSpLocks/>
              </p:cNvGrpSpPr>
              <p:nvPr/>
            </p:nvGrpSpPr>
            <p:grpSpPr bwMode="auto">
              <a:xfrm>
                <a:off x="1832" y="0"/>
                <a:ext cx="960" cy="692"/>
                <a:chOff x="1832" y="0"/>
                <a:chExt cx="960" cy="692"/>
              </a:xfrm>
            </p:grpSpPr>
            <p:sp>
              <p:nvSpPr>
                <p:cNvPr id="15471" name="Rectangle 14"/>
                <p:cNvSpPr>
                  <a:spLocks noChangeArrowheads="1"/>
                </p:cNvSpPr>
                <p:nvPr/>
              </p:nvSpPr>
              <p:spPr bwMode="auto">
                <a:xfrm>
                  <a:off x="1872"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２．</a:t>
                  </a:r>
                  <a:r>
                    <a:rPr lang="ja-JP" altLang="en-US" sz="1600" u="sng">
                      <a:latin typeface="HG丸ｺﾞｼｯｸM-PRO" panose="020F0600000000000000" pitchFamily="50" charset="-128"/>
                      <a:ea typeface="HG丸ｺﾞｼｯｸM-PRO" panose="020F0600000000000000" pitchFamily="50" charset="-128"/>
                    </a:rPr>
                    <a:t>ＪＪのＫＫを</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latin typeface="HG丸ｺﾞｼｯｸM-PRO" panose="020F0600000000000000" pitchFamily="50" charset="-128"/>
                      <a:ea typeface="HG丸ｺﾞｼｯｸM-PRO" panose="020F0600000000000000" pitchFamily="50" charset="-128"/>
                    </a:rPr>
                    <a:t>    </a:t>
                  </a:r>
                  <a:r>
                    <a:rPr lang="ja-JP" altLang="en-US" sz="1600" u="sng">
                      <a:latin typeface="HG丸ｺﾞｼｯｸM-PRO" panose="020F0600000000000000" pitchFamily="50" charset="-128"/>
                      <a:ea typeface="HG丸ｺﾞｼｯｸM-PRO" panose="020F0600000000000000" pitchFamily="50" charset="-128"/>
                    </a:rPr>
                    <a:t>ＬＬする。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2" name="Rectangle 15"/>
                <p:cNvSpPr>
                  <a:spLocks noChangeArrowheads="1"/>
                </p:cNvSpPr>
                <p:nvPr/>
              </p:nvSpPr>
              <p:spPr bwMode="auto">
                <a:xfrm>
                  <a:off x="1832"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4" name="Group 16"/>
              <p:cNvGrpSpPr>
                <a:grpSpLocks/>
              </p:cNvGrpSpPr>
              <p:nvPr/>
            </p:nvGrpSpPr>
            <p:grpSpPr bwMode="auto">
              <a:xfrm>
                <a:off x="2792" y="0"/>
                <a:ext cx="916" cy="692"/>
                <a:chOff x="2792" y="0"/>
                <a:chExt cx="916" cy="692"/>
              </a:xfrm>
            </p:grpSpPr>
            <p:sp>
              <p:nvSpPr>
                <p:cNvPr id="15469" name="Rectangle 17"/>
                <p:cNvSpPr>
                  <a:spLocks noChangeArrowheads="1"/>
                </p:cNvSpPr>
                <p:nvPr/>
              </p:nvSpPr>
              <p:spPr bwMode="auto">
                <a:xfrm>
                  <a:off x="2832" y="0"/>
                  <a:ext cx="83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３．</a:t>
                  </a:r>
                  <a:r>
                    <a:rPr lang="ja-JP" altLang="en-US" sz="1600" u="sng">
                      <a:latin typeface="HG丸ｺﾞｼｯｸM-PRO" panose="020F0600000000000000" pitchFamily="50" charset="-128"/>
                      <a:ea typeface="HG丸ｺﾞｼｯｸM-PRO" panose="020F0600000000000000" pitchFamily="50" charset="-128"/>
                    </a:rPr>
                    <a:t>ＭＭのＮＮ　をＯＯする。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0" name="Rectangle 18"/>
                <p:cNvSpPr>
                  <a:spLocks noChangeArrowheads="1"/>
                </p:cNvSpPr>
                <p:nvPr/>
              </p:nvSpPr>
              <p:spPr bwMode="auto">
                <a:xfrm>
                  <a:off x="2792" y="0"/>
                  <a:ext cx="916"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5" name="Group 19"/>
              <p:cNvGrpSpPr>
                <a:grpSpLocks/>
              </p:cNvGrpSpPr>
              <p:nvPr/>
            </p:nvGrpSpPr>
            <p:grpSpPr bwMode="auto">
              <a:xfrm>
                <a:off x="3708" y="0"/>
                <a:ext cx="0" cy="692"/>
                <a:chOff x="3708" y="0"/>
                <a:chExt cx="0" cy="692"/>
              </a:xfrm>
            </p:grpSpPr>
            <p:sp>
              <p:nvSpPr>
                <p:cNvPr id="15467" name="Rectangle 20"/>
                <p:cNvSpPr>
                  <a:spLocks noChangeArrowheads="1"/>
                </p:cNvSpPr>
                <p:nvPr/>
              </p:nvSpPr>
              <p:spPr bwMode="auto">
                <a:xfrm>
                  <a:off x="3708" y="0"/>
                  <a:ext cx="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8" name="Rectangle 21"/>
                <p:cNvSpPr>
                  <a:spLocks noChangeArrowheads="1"/>
                </p:cNvSpPr>
                <p:nvPr/>
              </p:nvSpPr>
              <p:spPr bwMode="auto">
                <a:xfrm>
                  <a:off x="3708" y="0"/>
                  <a:ext cx="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6" name="Group 22"/>
              <p:cNvGrpSpPr>
                <a:grpSpLocks/>
              </p:cNvGrpSpPr>
              <p:nvPr/>
            </p:nvGrpSpPr>
            <p:grpSpPr bwMode="auto">
              <a:xfrm>
                <a:off x="0" y="692"/>
                <a:ext cx="960" cy="726"/>
                <a:chOff x="0" y="692"/>
                <a:chExt cx="960" cy="726"/>
              </a:xfrm>
            </p:grpSpPr>
            <p:sp>
              <p:nvSpPr>
                <p:cNvPr id="15465" name="Rectangle 23"/>
                <p:cNvSpPr>
                  <a:spLocks noChangeArrowheads="1"/>
                </p:cNvSpPr>
                <p:nvPr/>
              </p:nvSpPr>
              <p:spPr bwMode="auto">
                <a:xfrm>
                  <a:off x="40"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現状の姿</a:t>
                  </a:r>
                  <a:endParaRPr lang="ja-JP" altLang="en-US" sz="1600">
                    <a:latin typeface="HG丸ｺﾞｼｯｸM-PRO" panose="020F0600000000000000" pitchFamily="50" charset="-128"/>
                    <a:ea typeface="HG丸ｺﾞｼｯｸM-PRO" panose="020F0600000000000000" pitchFamily="50" charset="-128"/>
                  </a:endParaRPr>
                </a:p>
              </p:txBody>
            </p:sp>
            <p:sp>
              <p:nvSpPr>
                <p:cNvPr id="15466" name="Rectangle 24"/>
                <p:cNvSpPr>
                  <a:spLocks noChangeArrowheads="1"/>
                </p:cNvSpPr>
                <p:nvPr/>
              </p:nvSpPr>
              <p:spPr bwMode="auto">
                <a:xfrm>
                  <a:off x="0"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7" name="Group 25"/>
              <p:cNvGrpSpPr>
                <a:grpSpLocks/>
              </p:cNvGrpSpPr>
              <p:nvPr/>
            </p:nvGrpSpPr>
            <p:grpSpPr bwMode="auto">
              <a:xfrm>
                <a:off x="960" y="692"/>
                <a:ext cx="872" cy="726"/>
                <a:chOff x="960" y="692"/>
                <a:chExt cx="872" cy="726"/>
              </a:xfrm>
            </p:grpSpPr>
            <p:sp>
              <p:nvSpPr>
                <p:cNvPr id="15463" name="Rectangle 26"/>
                <p:cNvSpPr>
                  <a:spLocks noChangeArrowheads="1"/>
                </p:cNvSpPr>
                <p:nvPr/>
              </p:nvSpPr>
              <p:spPr bwMode="auto">
                <a:xfrm>
                  <a:off x="1000" y="692"/>
                  <a:ext cx="792"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4" name="Rectangle 27"/>
                <p:cNvSpPr>
                  <a:spLocks noChangeArrowheads="1"/>
                </p:cNvSpPr>
                <p:nvPr/>
              </p:nvSpPr>
              <p:spPr bwMode="auto">
                <a:xfrm>
                  <a:off x="960" y="692"/>
                  <a:ext cx="872"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8" name="Group 28"/>
              <p:cNvGrpSpPr>
                <a:grpSpLocks/>
              </p:cNvGrpSpPr>
              <p:nvPr/>
            </p:nvGrpSpPr>
            <p:grpSpPr bwMode="auto">
              <a:xfrm>
                <a:off x="1832" y="692"/>
                <a:ext cx="960" cy="726"/>
                <a:chOff x="1832" y="692"/>
                <a:chExt cx="960" cy="726"/>
              </a:xfrm>
            </p:grpSpPr>
            <p:sp>
              <p:nvSpPr>
                <p:cNvPr id="15461" name="Rectangle 29"/>
                <p:cNvSpPr>
                  <a:spLocks noChangeArrowheads="1"/>
                </p:cNvSpPr>
                <p:nvPr/>
              </p:nvSpPr>
              <p:spPr bwMode="auto">
                <a:xfrm>
                  <a:off x="1872"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2" name="Rectangle 30"/>
                <p:cNvSpPr>
                  <a:spLocks noChangeArrowheads="1"/>
                </p:cNvSpPr>
                <p:nvPr/>
              </p:nvSpPr>
              <p:spPr bwMode="auto">
                <a:xfrm>
                  <a:off x="1832"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9" name="Group 31"/>
              <p:cNvGrpSpPr>
                <a:grpSpLocks/>
              </p:cNvGrpSpPr>
              <p:nvPr/>
            </p:nvGrpSpPr>
            <p:grpSpPr bwMode="auto">
              <a:xfrm>
                <a:off x="2792" y="692"/>
                <a:ext cx="916" cy="726"/>
                <a:chOff x="2792" y="692"/>
                <a:chExt cx="916" cy="726"/>
              </a:xfrm>
            </p:grpSpPr>
            <p:sp>
              <p:nvSpPr>
                <p:cNvPr id="15459" name="Rectangle 32"/>
                <p:cNvSpPr>
                  <a:spLocks noChangeArrowheads="1"/>
                </p:cNvSpPr>
                <p:nvPr/>
              </p:nvSpPr>
              <p:spPr bwMode="auto">
                <a:xfrm>
                  <a:off x="2832" y="692"/>
                  <a:ext cx="836"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0" name="Rectangle 33"/>
                <p:cNvSpPr>
                  <a:spLocks noChangeArrowheads="1"/>
                </p:cNvSpPr>
                <p:nvPr/>
              </p:nvSpPr>
              <p:spPr bwMode="auto">
                <a:xfrm>
                  <a:off x="2792" y="692"/>
                  <a:ext cx="916"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0" name="Group 34"/>
              <p:cNvGrpSpPr>
                <a:grpSpLocks/>
              </p:cNvGrpSpPr>
              <p:nvPr/>
            </p:nvGrpSpPr>
            <p:grpSpPr bwMode="auto">
              <a:xfrm>
                <a:off x="3708" y="692"/>
                <a:ext cx="0" cy="298"/>
                <a:chOff x="3708" y="692"/>
                <a:chExt cx="0" cy="298"/>
              </a:xfrm>
            </p:grpSpPr>
            <p:sp>
              <p:nvSpPr>
                <p:cNvPr id="15457" name="Rectangle 35"/>
                <p:cNvSpPr>
                  <a:spLocks noChangeArrowheads="1"/>
                </p:cNvSpPr>
                <p:nvPr/>
              </p:nvSpPr>
              <p:spPr bwMode="auto">
                <a:xfrm>
                  <a:off x="3708" y="692"/>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8" name="Rectangle 36"/>
                <p:cNvSpPr>
                  <a:spLocks noChangeArrowheads="1"/>
                </p:cNvSpPr>
                <p:nvPr/>
              </p:nvSpPr>
              <p:spPr bwMode="auto">
                <a:xfrm>
                  <a:off x="3708" y="692"/>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1" name="Group 37"/>
              <p:cNvGrpSpPr>
                <a:grpSpLocks/>
              </p:cNvGrpSpPr>
              <p:nvPr/>
            </p:nvGrpSpPr>
            <p:grpSpPr bwMode="auto">
              <a:xfrm>
                <a:off x="3708" y="990"/>
                <a:ext cx="0" cy="135"/>
                <a:chOff x="3708" y="990"/>
                <a:chExt cx="0" cy="135"/>
              </a:xfrm>
            </p:grpSpPr>
            <p:sp>
              <p:nvSpPr>
                <p:cNvPr id="15455" name="Rectangle 38"/>
                <p:cNvSpPr>
                  <a:spLocks noChangeArrowheads="1"/>
                </p:cNvSpPr>
                <p:nvPr/>
              </p:nvSpPr>
              <p:spPr bwMode="auto">
                <a:xfrm>
                  <a:off x="3708" y="990"/>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6" name="Rectangle 39"/>
                <p:cNvSpPr>
                  <a:spLocks noChangeArrowheads="1"/>
                </p:cNvSpPr>
                <p:nvPr/>
              </p:nvSpPr>
              <p:spPr bwMode="auto">
                <a:xfrm>
                  <a:off x="3708" y="990"/>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2" name="Group 40"/>
              <p:cNvGrpSpPr>
                <a:grpSpLocks/>
              </p:cNvGrpSpPr>
              <p:nvPr/>
            </p:nvGrpSpPr>
            <p:grpSpPr bwMode="auto">
              <a:xfrm>
                <a:off x="3708" y="1125"/>
                <a:ext cx="0" cy="293"/>
                <a:chOff x="3708" y="1125"/>
                <a:chExt cx="0" cy="293"/>
              </a:xfrm>
            </p:grpSpPr>
            <p:sp>
              <p:nvSpPr>
                <p:cNvPr id="15453" name="Rectangle 41"/>
                <p:cNvSpPr>
                  <a:spLocks noChangeArrowheads="1"/>
                </p:cNvSpPr>
                <p:nvPr/>
              </p:nvSpPr>
              <p:spPr bwMode="auto">
                <a:xfrm>
                  <a:off x="3708" y="1125"/>
                  <a:ext cx="0"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4" name="Rectangle 42"/>
                <p:cNvSpPr>
                  <a:spLocks noChangeArrowheads="1"/>
                </p:cNvSpPr>
                <p:nvPr/>
              </p:nvSpPr>
              <p:spPr bwMode="auto">
                <a:xfrm>
                  <a:off x="3708" y="1125"/>
                  <a:ext cx="0" cy="29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3" name="Group 43"/>
              <p:cNvGrpSpPr>
                <a:grpSpLocks/>
              </p:cNvGrpSpPr>
              <p:nvPr/>
            </p:nvGrpSpPr>
            <p:grpSpPr bwMode="auto">
              <a:xfrm>
                <a:off x="0" y="1418"/>
                <a:ext cx="960" cy="711"/>
                <a:chOff x="0" y="1418"/>
                <a:chExt cx="960" cy="711"/>
              </a:xfrm>
            </p:grpSpPr>
            <p:sp>
              <p:nvSpPr>
                <p:cNvPr id="15451" name="Rectangle 44"/>
                <p:cNvSpPr>
                  <a:spLocks noChangeArrowheads="1"/>
                </p:cNvSpPr>
                <p:nvPr/>
              </p:nvSpPr>
              <p:spPr bwMode="auto">
                <a:xfrm>
                  <a:off x="40"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問題点</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（課題）</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２つに絞り込む。</a:t>
                  </a:r>
                </a:p>
                <a:p>
                  <a:pPr algn="just">
                    <a:spcBef>
                      <a:spcPct val="0"/>
                    </a:spcBef>
                    <a:buFontTx/>
                    <a:buNone/>
                  </a:pPr>
                  <a:endParaRPr lang="ja-JP" altLang="en-US" sz="1600" b="1">
                    <a:solidFill>
                      <a:schemeClr val="accent2"/>
                    </a:solidFill>
                    <a:latin typeface="HG丸ｺﾞｼｯｸM-PRO" panose="020F0600000000000000" pitchFamily="50" charset="-128"/>
                    <a:ea typeface="HG丸ｺﾞｼｯｸM-PRO" panose="020F0600000000000000" pitchFamily="50" charset="-128"/>
                  </a:endParaRPr>
                </a:p>
              </p:txBody>
            </p:sp>
            <p:sp>
              <p:nvSpPr>
                <p:cNvPr id="15452" name="Rectangle 45"/>
                <p:cNvSpPr>
                  <a:spLocks noChangeArrowheads="1"/>
                </p:cNvSpPr>
                <p:nvPr/>
              </p:nvSpPr>
              <p:spPr bwMode="auto">
                <a:xfrm>
                  <a:off x="0"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4" name="Group 46"/>
              <p:cNvGrpSpPr>
                <a:grpSpLocks/>
              </p:cNvGrpSpPr>
              <p:nvPr/>
            </p:nvGrpSpPr>
            <p:grpSpPr bwMode="auto">
              <a:xfrm>
                <a:off x="960" y="1418"/>
                <a:ext cx="872" cy="711"/>
                <a:chOff x="960" y="1418"/>
                <a:chExt cx="872" cy="711"/>
              </a:xfrm>
            </p:grpSpPr>
            <p:sp>
              <p:nvSpPr>
                <p:cNvPr id="15449" name="Rectangle 47"/>
                <p:cNvSpPr>
                  <a:spLocks noChangeArrowheads="1"/>
                </p:cNvSpPr>
                <p:nvPr/>
              </p:nvSpPr>
              <p:spPr bwMode="auto">
                <a:xfrm>
                  <a:off x="1000" y="1418"/>
                  <a:ext cx="792"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0" name="Rectangle 48"/>
                <p:cNvSpPr>
                  <a:spLocks noChangeArrowheads="1"/>
                </p:cNvSpPr>
                <p:nvPr/>
              </p:nvSpPr>
              <p:spPr bwMode="auto">
                <a:xfrm>
                  <a:off x="960" y="1418"/>
                  <a:ext cx="872"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5" name="Group 49"/>
              <p:cNvGrpSpPr>
                <a:grpSpLocks/>
              </p:cNvGrpSpPr>
              <p:nvPr/>
            </p:nvGrpSpPr>
            <p:grpSpPr bwMode="auto">
              <a:xfrm>
                <a:off x="1832" y="1418"/>
                <a:ext cx="960" cy="711"/>
                <a:chOff x="1832" y="1418"/>
                <a:chExt cx="960" cy="711"/>
              </a:xfrm>
            </p:grpSpPr>
            <p:sp>
              <p:nvSpPr>
                <p:cNvPr id="15447" name="Rectangle 50"/>
                <p:cNvSpPr>
                  <a:spLocks noChangeArrowheads="1"/>
                </p:cNvSpPr>
                <p:nvPr/>
              </p:nvSpPr>
              <p:spPr bwMode="auto">
                <a:xfrm>
                  <a:off x="1872"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8" name="Rectangle 51"/>
                <p:cNvSpPr>
                  <a:spLocks noChangeArrowheads="1"/>
                </p:cNvSpPr>
                <p:nvPr/>
              </p:nvSpPr>
              <p:spPr bwMode="auto">
                <a:xfrm>
                  <a:off x="1832"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6" name="Group 52"/>
              <p:cNvGrpSpPr>
                <a:grpSpLocks/>
              </p:cNvGrpSpPr>
              <p:nvPr/>
            </p:nvGrpSpPr>
            <p:grpSpPr bwMode="auto">
              <a:xfrm>
                <a:off x="2792" y="1418"/>
                <a:ext cx="916" cy="711"/>
                <a:chOff x="2792" y="1418"/>
                <a:chExt cx="916" cy="711"/>
              </a:xfrm>
            </p:grpSpPr>
            <p:sp>
              <p:nvSpPr>
                <p:cNvPr id="15445" name="Rectangle 53"/>
                <p:cNvSpPr>
                  <a:spLocks noChangeArrowheads="1"/>
                </p:cNvSpPr>
                <p:nvPr/>
              </p:nvSpPr>
              <p:spPr bwMode="auto">
                <a:xfrm>
                  <a:off x="2832" y="1418"/>
                  <a:ext cx="836"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6" name="Rectangle 54"/>
                <p:cNvSpPr>
                  <a:spLocks noChangeArrowheads="1"/>
                </p:cNvSpPr>
                <p:nvPr/>
              </p:nvSpPr>
              <p:spPr bwMode="auto">
                <a:xfrm>
                  <a:off x="2792" y="1418"/>
                  <a:ext cx="916"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7" name="Group 55"/>
              <p:cNvGrpSpPr>
                <a:grpSpLocks/>
              </p:cNvGrpSpPr>
              <p:nvPr/>
            </p:nvGrpSpPr>
            <p:grpSpPr bwMode="auto">
              <a:xfrm>
                <a:off x="3708" y="1418"/>
                <a:ext cx="0" cy="711"/>
                <a:chOff x="3708" y="1418"/>
                <a:chExt cx="0" cy="711"/>
              </a:xfrm>
            </p:grpSpPr>
            <p:sp>
              <p:nvSpPr>
                <p:cNvPr id="15443" name="Rectangle 56"/>
                <p:cNvSpPr>
                  <a:spLocks noChangeArrowheads="1"/>
                </p:cNvSpPr>
                <p:nvPr/>
              </p:nvSpPr>
              <p:spPr bwMode="auto">
                <a:xfrm>
                  <a:off x="3708" y="1418"/>
                  <a:ext cx="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4" name="Rectangle 57"/>
                <p:cNvSpPr>
                  <a:spLocks noChangeArrowheads="1"/>
                </p:cNvSpPr>
                <p:nvPr/>
              </p:nvSpPr>
              <p:spPr bwMode="auto">
                <a:xfrm>
                  <a:off x="3708" y="1418"/>
                  <a:ext cx="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8" name="Group 58"/>
              <p:cNvGrpSpPr>
                <a:grpSpLocks/>
              </p:cNvGrpSpPr>
              <p:nvPr/>
            </p:nvGrpSpPr>
            <p:grpSpPr bwMode="auto">
              <a:xfrm>
                <a:off x="0" y="2129"/>
                <a:ext cx="960" cy="749"/>
                <a:chOff x="0" y="2129"/>
                <a:chExt cx="960" cy="749"/>
              </a:xfrm>
            </p:grpSpPr>
            <p:sp>
              <p:nvSpPr>
                <p:cNvPr id="15441" name="Rectangle 59"/>
                <p:cNvSpPr>
                  <a:spLocks noChangeArrowheads="1"/>
                </p:cNvSpPr>
                <p:nvPr/>
              </p:nvSpPr>
              <p:spPr bwMode="auto">
                <a:xfrm>
                  <a:off x="40"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やるべき事</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(方  策)</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r>
                    <a:rPr lang="ja-JP" altLang="en-US" sz="1600">
                      <a:solidFill>
                        <a:srgbClr val="000000"/>
                      </a:solidFill>
                      <a:latin typeface="HG丸ｺﾞｼｯｸM-PRO" panose="020F0600000000000000" pitchFamily="50" charset="-128"/>
                      <a:ea typeface="HG丸ｺﾞｼｯｸM-PRO" panose="020F0600000000000000" pitchFamily="50" charset="-128"/>
                    </a:rPr>
                    <a:t>絞り込んだ２つの問題点ごとに１つを洗い出す</a:t>
                  </a:r>
                  <a:endParaRPr lang="ja-JP" altLang="en-US" sz="1600">
                    <a:latin typeface="HG丸ｺﾞｼｯｸM-PRO" panose="020F0600000000000000" pitchFamily="50" charset="-128"/>
                    <a:ea typeface="HG丸ｺﾞｼｯｸM-PRO" panose="020F0600000000000000" pitchFamily="50" charset="-128"/>
                  </a:endParaRPr>
                </a:p>
              </p:txBody>
            </p:sp>
            <p:sp>
              <p:nvSpPr>
                <p:cNvPr id="15442" name="Rectangle 60"/>
                <p:cNvSpPr>
                  <a:spLocks noChangeArrowheads="1"/>
                </p:cNvSpPr>
                <p:nvPr/>
              </p:nvSpPr>
              <p:spPr bwMode="auto">
                <a:xfrm>
                  <a:off x="0"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9" name="Group 61"/>
              <p:cNvGrpSpPr>
                <a:grpSpLocks/>
              </p:cNvGrpSpPr>
              <p:nvPr/>
            </p:nvGrpSpPr>
            <p:grpSpPr bwMode="auto">
              <a:xfrm>
                <a:off x="960" y="2129"/>
                <a:ext cx="872" cy="749"/>
                <a:chOff x="960" y="2129"/>
                <a:chExt cx="872" cy="749"/>
              </a:xfrm>
            </p:grpSpPr>
            <p:sp>
              <p:nvSpPr>
                <p:cNvPr id="15439" name="Rectangle 62"/>
                <p:cNvSpPr>
                  <a:spLocks noChangeArrowheads="1"/>
                </p:cNvSpPr>
                <p:nvPr/>
              </p:nvSpPr>
              <p:spPr bwMode="auto">
                <a:xfrm>
                  <a:off x="1000" y="2129"/>
                  <a:ext cx="792"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40" name="Rectangle 63"/>
                <p:cNvSpPr>
                  <a:spLocks noChangeArrowheads="1"/>
                </p:cNvSpPr>
                <p:nvPr/>
              </p:nvSpPr>
              <p:spPr bwMode="auto">
                <a:xfrm>
                  <a:off x="960" y="2129"/>
                  <a:ext cx="872"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0" name="Group 64"/>
              <p:cNvGrpSpPr>
                <a:grpSpLocks/>
              </p:cNvGrpSpPr>
              <p:nvPr/>
            </p:nvGrpSpPr>
            <p:grpSpPr bwMode="auto">
              <a:xfrm>
                <a:off x="1832" y="2129"/>
                <a:ext cx="960" cy="749"/>
                <a:chOff x="1832" y="2129"/>
                <a:chExt cx="960" cy="749"/>
              </a:xfrm>
            </p:grpSpPr>
            <p:sp>
              <p:nvSpPr>
                <p:cNvPr id="15437" name="Rectangle 65"/>
                <p:cNvSpPr>
                  <a:spLocks noChangeArrowheads="1"/>
                </p:cNvSpPr>
                <p:nvPr/>
              </p:nvSpPr>
              <p:spPr bwMode="auto">
                <a:xfrm>
                  <a:off x="1872"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8" name="Rectangle 66"/>
                <p:cNvSpPr>
                  <a:spLocks noChangeArrowheads="1"/>
                </p:cNvSpPr>
                <p:nvPr/>
              </p:nvSpPr>
              <p:spPr bwMode="auto">
                <a:xfrm>
                  <a:off x="1832"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1" name="Group 67"/>
              <p:cNvGrpSpPr>
                <a:grpSpLocks/>
              </p:cNvGrpSpPr>
              <p:nvPr/>
            </p:nvGrpSpPr>
            <p:grpSpPr bwMode="auto">
              <a:xfrm>
                <a:off x="2792" y="2129"/>
                <a:ext cx="916" cy="749"/>
                <a:chOff x="2792" y="2129"/>
                <a:chExt cx="916" cy="749"/>
              </a:xfrm>
            </p:grpSpPr>
            <p:sp>
              <p:nvSpPr>
                <p:cNvPr id="15435" name="Rectangle 68"/>
                <p:cNvSpPr>
                  <a:spLocks noChangeArrowheads="1"/>
                </p:cNvSpPr>
                <p:nvPr/>
              </p:nvSpPr>
              <p:spPr bwMode="auto">
                <a:xfrm>
                  <a:off x="2832" y="2129"/>
                  <a:ext cx="836"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6" name="Rectangle 69"/>
                <p:cNvSpPr>
                  <a:spLocks noChangeArrowheads="1"/>
                </p:cNvSpPr>
                <p:nvPr/>
              </p:nvSpPr>
              <p:spPr bwMode="auto">
                <a:xfrm>
                  <a:off x="2792" y="2129"/>
                  <a:ext cx="916"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2" name="Group 70"/>
              <p:cNvGrpSpPr>
                <a:grpSpLocks/>
              </p:cNvGrpSpPr>
              <p:nvPr/>
            </p:nvGrpSpPr>
            <p:grpSpPr bwMode="auto">
              <a:xfrm>
                <a:off x="3708" y="2129"/>
                <a:ext cx="0" cy="749"/>
                <a:chOff x="3708" y="2129"/>
                <a:chExt cx="0" cy="749"/>
              </a:xfrm>
            </p:grpSpPr>
            <p:sp>
              <p:nvSpPr>
                <p:cNvPr id="15433" name="Rectangle 71"/>
                <p:cNvSpPr>
                  <a:spLocks noChangeArrowheads="1"/>
                </p:cNvSpPr>
                <p:nvPr/>
              </p:nvSpPr>
              <p:spPr bwMode="auto">
                <a:xfrm>
                  <a:off x="3708" y="2129"/>
                  <a:ext cx="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34" name="Rectangle 72"/>
                <p:cNvSpPr>
                  <a:spLocks noChangeArrowheads="1"/>
                </p:cNvSpPr>
                <p:nvPr/>
              </p:nvSpPr>
              <p:spPr bwMode="auto">
                <a:xfrm>
                  <a:off x="3708" y="2129"/>
                  <a:ext cx="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5410" name="Rectangle 73"/>
            <p:cNvSpPr>
              <a:spLocks noChangeArrowheads="1"/>
            </p:cNvSpPr>
            <p:nvPr/>
          </p:nvSpPr>
          <p:spPr bwMode="auto">
            <a:xfrm>
              <a:off x="-3" y="-3"/>
              <a:ext cx="3714" cy="288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366" name="Group 74"/>
          <p:cNvGrpSpPr>
            <a:grpSpLocks/>
          </p:cNvGrpSpPr>
          <p:nvPr/>
        </p:nvGrpSpPr>
        <p:grpSpPr bwMode="auto">
          <a:xfrm>
            <a:off x="2667000" y="2667000"/>
            <a:ext cx="5867400" cy="2263775"/>
            <a:chOff x="1731" y="3134"/>
            <a:chExt cx="2288" cy="1186"/>
          </a:xfrm>
        </p:grpSpPr>
        <p:sp>
          <p:nvSpPr>
            <p:cNvPr id="15371" name="Rectangle 75"/>
            <p:cNvSpPr>
              <a:spLocks noChangeArrowheads="1"/>
            </p:cNvSpPr>
            <p:nvPr/>
          </p:nvSpPr>
          <p:spPr bwMode="auto">
            <a:xfrm>
              <a:off x="1731"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2" name="Rectangle 76"/>
            <p:cNvSpPr>
              <a:spLocks noChangeArrowheads="1"/>
            </p:cNvSpPr>
            <p:nvPr/>
          </p:nvSpPr>
          <p:spPr bwMode="auto">
            <a:xfrm>
              <a:off x="2083"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3" name="Rectangle 77"/>
            <p:cNvSpPr>
              <a:spLocks noChangeArrowheads="1"/>
            </p:cNvSpPr>
            <p:nvPr/>
          </p:nvSpPr>
          <p:spPr bwMode="auto">
            <a:xfrm>
              <a:off x="1731"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4" name="Rectangle 78"/>
            <p:cNvSpPr>
              <a:spLocks noChangeArrowheads="1"/>
            </p:cNvSpPr>
            <p:nvPr/>
          </p:nvSpPr>
          <p:spPr bwMode="auto">
            <a:xfrm>
              <a:off x="1731"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5" name="Rectangle 79"/>
            <p:cNvSpPr>
              <a:spLocks noChangeArrowheads="1"/>
            </p:cNvSpPr>
            <p:nvPr/>
          </p:nvSpPr>
          <p:spPr bwMode="auto">
            <a:xfrm>
              <a:off x="1731"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6" name="Rectangle 80"/>
            <p:cNvSpPr>
              <a:spLocks noChangeArrowheads="1"/>
            </p:cNvSpPr>
            <p:nvPr/>
          </p:nvSpPr>
          <p:spPr bwMode="auto">
            <a:xfrm>
              <a:off x="2083"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7" name="Rectangle 81"/>
            <p:cNvSpPr>
              <a:spLocks noChangeArrowheads="1"/>
            </p:cNvSpPr>
            <p:nvPr/>
          </p:nvSpPr>
          <p:spPr bwMode="auto">
            <a:xfrm>
              <a:off x="2083"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8" name="Rectangle 82"/>
            <p:cNvSpPr>
              <a:spLocks noChangeArrowheads="1"/>
            </p:cNvSpPr>
            <p:nvPr/>
          </p:nvSpPr>
          <p:spPr bwMode="auto">
            <a:xfrm>
              <a:off x="2568"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9" name="Rectangle 83"/>
            <p:cNvSpPr>
              <a:spLocks noChangeArrowheads="1"/>
            </p:cNvSpPr>
            <p:nvPr/>
          </p:nvSpPr>
          <p:spPr bwMode="auto">
            <a:xfrm>
              <a:off x="2919"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0" name="Rectangle 84"/>
            <p:cNvSpPr>
              <a:spLocks noChangeArrowheads="1"/>
            </p:cNvSpPr>
            <p:nvPr/>
          </p:nvSpPr>
          <p:spPr bwMode="auto">
            <a:xfrm>
              <a:off x="2567"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1" name="Rectangle 85"/>
            <p:cNvSpPr>
              <a:spLocks noChangeArrowheads="1"/>
            </p:cNvSpPr>
            <p:nvPr/>
          </p:nvSpPr>
          <p:spPr bwMode="auto">
            <a:xfrm>
              <a:off x="2567"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2" name="Rectangle 86"/>
            <p:cNvSpPr>
              <a:spLocks noChangeArrowheads="1"/>
            </p:cNvSpPr>
            <p:nvPr/>
          </p:nvSpPr>
          <p:spPr bwMode="auto">
            <a:xfrm>
              <a:off x="291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3" name="Rectangle 87"/>
            <p:cNvSpPr>
              <a:spLocks noChangeArrowheads="1"/>
            </p:cNvSpPr>
            <p:nvPr/>
          </p:nvSpPr>
          <p:spPr bwMode="auto">
            <a:xfrm>
              <a:off x="291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4" name="Rectangle 88"/>
            <p:cNvSpPr>
              <a:spLocks noChangeArrowheads="1"/>
            </p:cNvSpPr>
            <p:nvPr/>
          </p:nvSpPr>
          <p:spPr bwMode="auto">
            <a:xfrm>
              <a:off x="2567"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5" name="Rectangle 89"/>
            <p:cNvSpPr>
              <a:spLocks noChangeArrowheads="1"/>
            </p:cNvSpPr>
            <p:nvPr/>
          </p:nvSpPr>
          <p:spPr bwMode="auto">
            <a:xfrm>
              <a:off x="291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6" name="Rectangle 90"/>
            <p:cNvSpPr>
              <a:spLocks noChangeArrowheads="1"/>
            </p:cNvSpPr>
            <p:nvPr/>
          </p:nvSpPr>
          <p:spPr bwMode="auto">
            <a:xfrm>
              <a:off x="3364"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7" name="Rectangle 91"/>
            <p:cNvSpPr>
              <a:spLocks noChangeArrowheads="1"/>
            </p:cNvSpPr>
            <p:nvPr/>
          </p:nvSpPr>
          <p:spPr bwMode="auto">
            <a:xfrm>
              <a:off x="3755"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8" name="Rectangle 92"/>
            <p:cNvSpPr>
              <a:spLocks noChangeArrowheads="1"/>
            </p:cNvSpPr>
            <p:nvPr/>
          </p:nvSpPr>
          <p:spPr bwMode="auto">
            <a:xfrm>
              <a:off x="335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9" name="Rectangle 93"/>
            <p:cNvSpPr>
              <a:spLocks noChangeArrowheads="1"/>
            </p:cNvSpPr>
            <p:nvPr/>
          </p:nvSpPr>
          <p:spPr bwMode="auto">
            <a:xfrm>
              <a:off x="335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0" name="Rectangle 94"/>
            <p:cNvSpPr>
              <a:spLocks noChangeArrowheads="1"/>
            </p:cNvSpPr>
            <p:nvPr/>
          </p:nvSpPr>
          <p:spPr bwMode="auto">
            <a:xfrm>
              <a:off x="335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1" name="Rectangle 95"/>
            <p:cNvSpPr>
              <a:spLocks noChangeArrowheads="1"/>
            </p:cNvSpPr>
            <p:nvPr/>
          </p:nvSpPr>
          <p:spPr bwMode="auto">
            <a:xfrm>
              <a:off x="3755"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2" name="Rectangle 96"/>
            <p:cNvSpPr>
              <a:spLocks noChangeArrowheads="1"/>
            </p:cNvSpPr>
            <p:nvPr/>
          </p:nvSpPr>
          <p:spPr bwMode="auto">
            <a:xfrm>
              <a:off x="2567"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3" name="Rectangle 97"/>
            <p:cNvSpPr>
              <a:spLocks noChangeArrowheads="1"/>
            </p:cNvSpPr>
            <p:nvPr/>
          </p:nvSpPr>
          <p:spPr bwMode="auto">
            <a:xfrm>
              <a:off x="3755"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4" name="Rectangle 98"/>
            <p:cNvSpPr>
              <a:spLocks noChangeArrowheads="1"/>
            </p:cNvSpPr>
            <p:nvPr/>
          </p:nvSpPr>
          <p:spPr bwMode="auto">
            <a:xfrm>
              <a:off x="2919"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5" name="Rectangle 99"/>
            <p:cNvSpPr>
              <a:spLocks noChangeArrowheads="1"/>
            </p:cNvSpPr>
            <p:nvPr/>
          </p:nvSpPr>
          <p:spPr bwMode="auto">
            <a:xfrm>
              <a:off x="1770" y="3949"/>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6" name="Rectangle 100"/>
            <p:cNvSpPr>
              <a:spLocks noChangeArrowheads="1"/>
            </p:cNvSpPr>
            <p:nvPr/>
          </p:nvSpPr>
          <p:spPr bwMode="auto">
            <a:xfrm>
              <a:off x="2127"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7" name="Rectangle 101"/>
            <p:cNvSpPr>
              <a:spLocks noChangeArrowheads="1"/>
            </p:cNvSpPr>
            <p:nvPr/>
          </p:nvSpPr>
          <p:spPr bwMode="auto">
            <a:xfrm>
              <a:off x="1775" y="4070"/>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8" name="Rectangle 102"/>
            <p:cNvSpPr>
              <a:spLocks noChangeArrowheads="1"/>
            </p:cNvSpPr>
            <p:nvPr/>
          </p:nvSpPr>
          <p:spPr bwMode="auto">
            <a:xfrm>
              <a:off x="2128" y="4196"/>
              <a:ext cx="264" cy="62"/>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9" name="Rectangle 103"/>
            <p:cNvSpPr>
              <a:spLocks noChangeArrowheads="1"/>
            </p:cNvSpPr>
            <p:nvPr/>
          </p:nvSpPr>
          <p:spPr bwMode="auto">
            <a:xfrm>
              <a:off x="1775"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0" name="Rectangle 104"/>
            <p:cNvSpPr>
              <a:spLocks noChangeArrowheads="1"/>
            </p:cNvSpPr>
            <p:nvPr/>
          </p:nvSpPr>
          <p:spPr bwMode="auto">
            <a:xfrm>
              <a:off x="252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1" name="Rectangle 105"/>
            <p:cNvSpPr>
              <a:spLocks noChangeArrowheads="1"/>
            </p:cNvSpPr>
            <p:nvPr/>
          </p:nvSpPr>
          <p:spPr bwMode="auto">
            <a:xfrm>
              <a:off x="2919" y="3945"/>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2" name="Rectangle 106"/>
            <p:cNvSpPr>
              <a:spLocks noChangeArrowheads="1"/>
            </p:cNvSpPr>
            <p:nvPr/>
          </p:nvSpPr>
          <p:spPr bwMode="auto">
            <a:xfrm>
              <a:off x="2523"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3" name="Rectangle 107"/>
            <p:cNvSpPr>
              <a:spLocks noChangeArrowheads="1"/>
            </p:cNvSpPr>
            <p:nvPr/>
          </p:nvSpPr>
          <p:spPr bwMode="auto">
            <a:xfrm>
              <a:off x="2523"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4" name="Rectangle 108"/>
            <p:cNvSpPr>
              <a:spLocks noChangeArrowheads="1"/>
            </p:cNvSpPr>
            <p:nvPr/>
          </p:nvSpPr>
          <p:spPr bwMode="auto">
            <a:xfrm>
              <a:off x="336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5" name="Rectangle 109"/>
            <p:cNvSpPr>
              <a:spLocks noChangeArrowheads="1"/>
            </p:cNvSpPr>
            <p:nvPr/>
          </p:nvSpPr>
          <p:spPr bwMode="auto">
            <a:xfrm>
              <a:off x="3359"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6" name="Rectangle 110"/>
            <p:cNvSpPr>
              <a:spLocks noChangeArrowheads="1"/>
            </p:cNvSpPr>
            <p:nvPr/>
          </p:nvSpPr>
          <p:spPr bwMode="auto">
            <a:xfrm>
              <a:off x="3711"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7" name="Rectangle 111"/>
            <p:cNvSpPr>
              <a:spLocks noChangeArrowheads="1"/>
            </p:cNvSpPr>
            <p:nvPr/>
          </p:nvSpPr>
          <p:spPr bwMode="auto">
            <a:xfrm>
              <a:off x="3711"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8" name="Rectangle 112"/>
            <p:cNvSpPr>
              <a:spLocks noChangeArrowheads="1"/>
            </p:cNvSpPr>
            <p:nvPr/>
          </p:nvSpPr>
          <p:spPr bwMode="auto">
            <a:xfrm>
              <a:off x="3711" y="4257"/>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5367" name="Text Box 113"/>
          <p:cNvSpPr txBox="1">
            <a:spLocks noChangeArrowheads="1"/>
          </p:cNvSpPr>
          <p:nvPr/>
        </p:nvSpPr>
        <p:spPr bwMode="auto">
          <a:xfrm>
            <a:off x="762000" y="76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000000"/>
                </a:solidFill>
                <a:latin typeface="ＭＳ Ｐゴシック" panose="020B0600070205080204" pitchFamily="50" charset="-128"/>
                <a:ea typeface="HG丸ｺﾞｼｯｸM-PRO" panose="020F0600000000000000" pitchFamily="50" charset="-128"/>
              </a:rPr>
              <a:t> </a:t>
            </a:r>
            <a:r>
              <a:rPr lang="ja-JP" altLang="en-US" sz="1800" b="1">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a:latin typeface="HG丸ｺﾞｼｯｸM-PRO" panose="020F0600000000000000" pitchFamily="50" charset="-128"/>
                <a:ea typeface="HG丸ｺﾞｼｯｸM-PRO" panose="020F0600000000000000" pitchFamily="50" charset="-128"/>
              </a:rPr>
              <a:t>（Ｂ紙）　　　　</a:t>
            </a:r>
            <a:r>
              <a:rPr lang="ja-JP" altLang="en-US" sz="1800" b="1">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a:latin typeface="HG丸ｺﾞｼｯｸM-PRO" panose="020F0600000000000000" pitchFamily="50" charset="-128"/>
              <a:ea typeface="HG丸ｺﾞｼｯｸM-PRO" panose="020F0600000000000000" pitchFamily="50" charset="-128"/>
            </a:endParaRPr>
          </a:p>
        </p:txBody>
      </p:sp>
      <p:sp>
        <p:nvSpPr>
          <p:cNvPr id="15368" name="Line 114"/>
          <p:cNvSpPr>
            <a:spLocks noChangeShapeType="1"/>
          </p:cNvSpPr>
          <p:nvPr/>
        </p:nvSpPr>
        <p:spPr bwMode="auto">
          <a:xfrm>
            <a:off x="533400" y="1143000"/>
            <a:ext cx="20574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6" name="テキスト ボックス 115"/>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５．６　現状の姿と問題点（課題）の明確化</a:t>
            </a:r>
            <a:endParaRPr kumimoji="1" lang="ja-JP" altLang="en-US" dirty="0"/>
          </a:p>
        </p:txBody>
      </p:sp>
      <p:sp>
        <p:nvSpPr>
          <p:cNvPr id="118" name="テキスト ボックス 117"/>
          <p:cNvSpPr txBox="1"/>
          <p:nvPr/>
        </p:nvSpPr>
        <p:spPr>
          <a:xfrm>
            <a:off x="1698134" y="2564904"/>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120" name="角丸四角形吹き出し 119"/>
          <p:cNvSpPr/>
          <p:nvPr/>
        </p:nvSpPr>
        <p:spPr>
          <a:xfrm>
            <a:off x="5474874" y="2741242"/>
            <a:ext cx="3168352" cy="522261"/>
          </a:xfrm>
          <a:prstGeom prst="wedgeRoundRectCallout">
            <a:avLst>
              <a:gd name="adj1" fmla="val -40614"/>
              <a:gd name="adj2" fmla="val -249967"/>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グループで選んだ３つの重要行動ポイントを記入</a:t>
            </a:r>
          </a:p>
        </p:txBody>
      </p:sp>
      <p:sp>
        <p:nvSpPr>
          <p:cNvPr id="121" name="角丸四角形吹き出し 120"/>
          <p:cNvSpPr/>
          <p:nvPr/>
        </p:nvSpPr>
        <p:spPr>
          <a:xfrm>
            <a:off x="5474874" y="3391228"/>
            <a:ext cx="3240360" cy="525281"/>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現状の姿をカード（付箋）に記入して貼り付ける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角丸四角形吹き出し 121"/>
          <p:cNvSpPr/>
          <p:nvPr/>
        </p:nvSpPr>
        <p:spPr>
          <a:xfrm>
            <a:off x="5474874" y="5163828"/>
            <a:ext cx="3240360" cy="835979"/>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①各重要行動ポイントの問題点を列挙する</a:t>
            </a:r>
            <a:b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自責で表現</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②重要行動ポイントごとに</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問題点を２つに絞る</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89289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106" y="801389"/>
            <a:ext cx="8922389" cy="602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次に、絞り込んだ問題点（２つ）について、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推進者として「どんなことをしなければならないのか」下記の４つの角度から検討し、やるべきことを洗い出します</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① これまで自分がやってきた事柄、現在やっている事柄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② 他社の活動推進事例から学んだ事柄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③ 本研修会での「講話」の中で学んだ事柄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④ これからやろうとしている事柄、また将来にかけてやってみたい事。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討論の進め方は、①から順次自分の意見カード（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読み合わせをしながら「活動推進マトリックス表」へ整理していきます。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読み合わせの時、分かりにくいカード（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）があれば相互に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質問し、</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分かりやすい表現に書き換えたり、気づいたことがあれば、</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その場でどんどんカード</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ja-JP" sz="1800" dirty="0">
                <a:latin typeface="Meiryo UI" pitchFamily="50" charset="-128"/>
                <a:ea typeface="Meiryo UI" pitchFamily="50" charset="-128"/>
                <a:cs typeface="Meiryo UI" pitchFamily="50" charset="-128"/>
              </a:rPr>
              <a:t>付箋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を追加してください。</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それぞれ以下の留意点に従って、実際のサークル活動を推進することを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念頭に記入してください。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【カード（付箋）記入上の留意点】</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自由に書くこと。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「誰かがもう書いているだろう」「こんなことは当たり前」</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「こんなことを書いては笑われそうだ」などを考えずに記入すること</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誰でも判る表現で、具体的に書くこと。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やり方についての具体的なアイディアを盛り込むこと。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1枚のカード（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）には、1つの事柄を書くこと。</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テキスト ボックス 2"/>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５．７　推進事務局として「やるべきこと(方策)」の洗出し</a:t>
            </a:r>
          </a:p>
        </p:txBody>
      </p:sp>
      <p:sp>
        <p:nvSpPr>
          <p:cNvPr id="5" name="Text Box 2"/>
          <p:cNvSpPr txBox="1">
            <a:spLocks noChangeArrowheads="1"/>
          </p:cNvSpPr>
          <p:nvPr/>
        </p:nvSpPr>
        <p:spPr bwMode="auto">
          <a:xfrm>
            <a:off x="0" y="395372"/>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時間６</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935232"/>
            <a:ext cx="8424936" cy="5734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Text Box 113"/>
          <p:cNvSpPr txBox="1">
            <a:spLocks noChangeArrowheads="1"/>
          </p:cNvSpPr>
          <p:nvPr/>
        </p:nvSpPr>
        <p:spPr bwMode="auto">
          <a:xfrm>
            <a:off x="762000" y="54868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dirty="0">
                <a:solidFill>
                  <a:srgbClr val="000000"/>
                </a:solidFill>
                <a:latin typeface="ＭＳ Ｐゴシック" panose="020B0600070205080204" pitchFamily="50" charset="-128"/>
                <a:ea typeface="HG丸ｺﾞｼｯｸM-PRO" panose="020F0600000000000000" pitchFamily="50" charset="-128"/>
              </a:rPr>
              <a:t> </a:t>
            </a:r>
            <a:r>
              <a:rPr lang="ja-JP" altLang="en-US" sz="1800" b="1" dirty="0">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dirty="0">
                <a:latin typeface="HG丸ｺﾞｼｯｸM-PRO" panose="020F0600000000000000" pitchFamily="50" charset="-128"/>
                <a:ea typeface="HG丸ｺﾞｼｯｸM-PRO" panose="020F0600000000000000" pitchFamily="50" charset="-128"/>
              </a:rPr>
              <a:t>（Ｂ紙）　　　　</a:t>
            </a:r>
            <a:r>
              <a:rPr lang="ja-JP" altLang="en-US" sz="1800" b="1" dirty="0">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dirty="0">
              <a:latin typeface="HG丸ｺﾞｼｯｸM-PRO" panose="020F0600000000000000" pitchFamily="50" charset="-128"/>
              <a:ea typeface="HG丸ｺﾞｼｯｸM-PRO" panose="020F0600000000000000" pitchFamily="50" charset="-128"/>
            </a:endParaRPr>
          </a:p>
        </p:txBody>
      </p:sp>
      <p:sp>
        <p:nvSpPr>
          <p:cNvPr id="76" name="角丸四角形吹き出し 75"/>
          <p:cNvSpPr/>
          <p:nvPr/>
        </p:nvSpPr>
        <p:spPr>
          <a:xfrm>
            <a:off x="2411760" y="4653136"/>
            <a:ext cx="5112568" cy="835979"/>
          </a:xfrm>
          <a:prstGeom prst="wedgeRoundRectCallout">
            <a:avLst>
              <a:gd name="adj1" fmla="val -21481"/>
              <a:gd name="adj2" fmla="val 90735"/>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絞り込んだ問題点ごとにやるべき事を記入する</a:t>
            </a:r>
            <a:endParaRPr kumimoji="1"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テキスト ボックス 76"/>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５．７　推進事務局として「やるべきこと(方策)」の洗出し</a:t>
            </a:r>
          </a:p>
        </p:txBody>
      </p:sp>
      <p:sp>
        <p:nvSpPr>
          <p:cNvPr id="7" name="右カーブ矢印 6"/>
          <p:cNvSpPr/>
          <p:nvPr/>
        </p:nvSpPr>
        <p:spPr>
          <a:xfrm>
            <a:off x="1054097" y="4418256"/>
            <a:ext cx="353906" cy="153102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右カーブ矢印 7"/>
          <p:cNvSpPr/>
          <p:nvPr/>
        </p:nvSpPr>
        <p:spPr>
          <a:xfrm>
            <a:off x="1054097" y="4653136"/>
            <a:ext cx="353906" cy="1584176"/>
          </a:xfrm>
          <a:prstGeom prst="curved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36764" y="692696"/>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０～１２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　</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グループ名など、必要項目を記入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最後に、二日間のグループ討議を振り返って発表資料全体をまとめます。</a:t>
            </a:r>
          </a:p>
        </p:txBody>
      </p:sp>
      <p:sp>
        <p:nvSpPr>
          <p:cNvPr id="2" name="正方形/長方形 1"/>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８　活動推進マトリックス表の充実とまとめ／グループ討議のまとめ</a:t>
            </a:r>
          </a:p>
        </p:txBody>
      </p:sp>
      <p:sp>
        <p:nvSpPr>
          <p:cNvPr id="4" name="Text Box 2">
            <a:extLst>
              <a:ext uri="{FF2B5EF4-FFF2-40B4-BE49-F238E27FC236}">
                <a16:creationId xmlns:a16="http://schemas.microsoft.com/office/drawing/2014/main" id="{862476BE-9909-4A57-B226-4A53460CCA74}"/>
              </a:ext>
            </a:extLst>
          </p:cNvPr>
          <p:cNvSpPr txBox="1">
            <a:spLocks noChangeArrowheads="1"/>
          </p:cNvSpPr>
          <p:nvPr/>
        </p:nvSpPr>
        <p:spPr bwMode="auto">
          <a:xfrm>
            <a:off x="152400" y="692696"/>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０～１２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　</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グループ名など、必要項目を記入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最後に、二日間のグループ討議を振り返って発表資料全体をまとめます。</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51520" y="738160"/>
            <a:ext cx="8686800" cy="336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グループ討論の</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「グループの決め事」と「グループ討論振り返り」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を行う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※グループ討論の振り返りは、</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発表資料４に記入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一人ひとり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が今後の活動の「決意表明」を考える（発表時に全員発言する）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発表資料に記入洩れがないかを確認し発表資料をアドバイザーに渡す</a:t>
            </a:r>
          </a:p>
          <a:p>
            <a:pPr algn="just" eaLnBrk="1" hangingPunct="1">
              <a:lnSpc>
                <a:spcPct val="80000"/>
              </a:lnSpc>
              <a:spcBef>
                <a:spcPct val="30000"/>
              </a:spcBef>
              <a:buFontTx/>
              <a:buNone/>
            </a:pP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５．９　グループ討論の発表準備</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0825" y="765175"/>
            <a:ext cx="8229600" cy="5695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9" name="Rectangle 5"/>
          <p:cNvSpPr>
            <a:spLocks noChangeArrowheads="1"/>
          </p:cNvSpPr>
          <p:nvPr/>
        </p:nvSpPr>
        <p:spPr bwMode="auto">
          <a:xfrm>
            <a:off x="250825" y="938213"/>
            <a:ext cx="34988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0" name="Rectangle 6"/>
          <p:cNvSpPr>
            <a:spLocks noChangeArrowheads="1"/>
          </p:cNvSpPr>
          <p:nvPr/>
        </p:nvSpPr>
        <p:spPr bwMode="auto">
          <a:xfrm>
            <a:off x="331788" y="1046163"/>
            <a:ext cx="2047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700" b="1">
                <a:solidFill>
                  <a:srgbClr val="000000"/>
                </a:solidFill>
                <a:latin typeface="ＭＳ Ｐゴシック" panose="020B0600070205080204" pitchFamily="50" charset="-128"/>
              </a:rPr>
              <a:t>グループ討論のまとめ</a:t>
            </a:r>
            <a:endParaRPr lang="ja-JP" altLang="en-US" sz="2400"/>
          </a:p>
        </p:txBody>
      </p:sp>
      <p:sp>
        <p:nvSpPr>
          <p:cNvPr id="20491" name="Rectangle 7"/>
          <p:cNvSpPr>
            <a:spLocks noChangeArrowheads="1"/>
          </p:cNvSpPr>
          <p:nvPr/>
        </p:nvSpPr>
        <p:spPr bwMode="auto">
          <a:xfrm>
            <a:off x="519113" y="1852613"/>
            <a:ext cx="329723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2" name="Rectangle 8"/>
          <p:cNvSpPr>
            <a:spLocks noChangeArrowheads="1"/>
          </p:cNvSpPr>
          <p:nvPr/>
        </p:nvSpPr>
        <p:spPr bwMode="auto">
          <a:xfrm>
            <a:off x="600075" y="1930400"/>
            <a:ext cx="2479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グループ全員が活発に発言し、</a:t>
            </a:r>
            <a:endParaRPr lang="ja-JP" altLang="en-US" sz="2400">
              <a:solidFill>
                <a:schemeClr val="hlink"/>
              </a:solidFill>
            </a:endParaRPr>
          </a:p>
        </p:txBody>
      </p:sp>
      <p:sp>
        <p:nvSpPr>
          <p:cNvPr id="20493" name="Rectangle 9"/>
          <p:cNvSpPr>
            <a:spLocks noChangeArrowheads="1"/>
          </p:cNvSpPr>
          <p:nvPr/>
        </p:nvSpPr>
        <p:spPr bwMode="auto">
          <a:xfrm>
            <a:off x="600075" y="2306638"/>
            <a:ext cx="22574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グループの決め事でもあった</a:t>
            </a:r>
            <a:endParaRPr lang="ja-JP" altLang="en-US" sz="2400">
              <a:solidFill>
                <a:schemeClr val="hlink"/>
              </a:solidFill>
            </a:endParaRPr>
          </a:p>
        </p:txBody>
      </p:sp>
      <p:sp>
        <p:nvSpPr>
          <p:cNvPr id="20494" name="Rectangle 10"/>
          <p:cNvSpPr>
            <a:spLocks noChangeArrowheads="1"/>
          </p:cNvSpPr>
          <p:nvPr/>
        </p:nvSpPr>
        <p:spPr bwMode="auto">
          <a:xfrm>
            <a:off x="600075" y="2682875"/>
            <a:ext cx="25050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「人の意見を批判しない」を守り</a:t>
            </a:r>
            <a:endParaRPr lang="ja-JP" altLang="en-US" sz="2400">
              <a:solidFill>
                <a:schemeClr val="hlink"/>
              </a:solidFill>
            </a:endParaRPr>
          </a:p>
        </p:txBody>
      </p:sp>
      <p:sp>
        <p:nvSpPr>
          <p:cNvPr id="20495" name="Rectangle 11"/>
          <p:cNvSpPr>
            <a:spLocks noChangeArrowheads="1"/>
          </p:cNvSpPr>
          <p:nvPr/>
        </p:nvSpPr>
        <p:spPr bwMode="auto">
          <a:xfrm>
            <a:off x="600075" y="3059113"/>
            <a:ext cx="189071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討論することができた。</a:t>
            </a:r>
            <a:endParaRPr lang="ja-JP" altLang="en-US" sz="2400">
              <a:solidFill>
                <a:schemeClr val="hlink"/>
              </a:solidFill>
            </a:endParaRPr>
          </a:p>
        </p:txBody>
      </p:sp>
      <p:sp>
        <p:nvSpPr>
          <p:cNvPr id="20496" name="Rectangle 12"/>
          <p:cNvSpPr>
            <a:spLocks noChangeArrowheads="1"/>
          </p:cNvSpPr>
          <p:nvPr/>
        </p:nvSpPr>
        <p:spPr bwMode="auto">
          <a:xfrm>
            <a:off x="4572000" y="2133600"/>
            <a:ext cx="39687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7" name="Rectangle 13"/>
          <p:cNvSpPr>
            <a:spLocks noChangeArrowheads="1"/>
          </p:cNvSpPr>
          <p:nvPr/>
        </p:nvSpPr>
        <p:spPr bwMode="auto">
          <a:xfrm>
            <a:off x="4572000" y="1916113"/>
            <a:ext cx="317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・討論の中では、自分の言葉は具体的な</a:t>
            </a:r>
            <a:endParaRPr lang="ja-JP" altLang="en-US" sz="2400">
              <a:solidFill>
                <a:schemeClr val="hlink"/>
              </a:solidFill>
            </a:endParaRPr>
          </a:p>
        </p:txBody>
      </p:sp>
      <p:sp>
        <p:nvSpPr>
          <p:cNvPr id="20498" name="Rectangle 14"/>
          <p:cNvSpPr>
            <a:spLocks noChangeArrowheads="1"/>
          </p:cNvSpPr>
          <p:nvPr/>
        </p:nvSpPr>
        <p:spPr bwMode="auto">
          <a:xfrm>
            <a:off x="4567238" y="2295525"/>
            <a:ext cx="18557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行動として発言する。</a:t>
            </a:r>
            <a:endParaRPr lang="ja-JP" altLang="en-US" sz="2400">
              <a:solidFill>
                <a:schemeClr val="hlink"/>
              </a:solidFill>
            </a:endParaRPr>
          </a:p>
        </p:txBody>
      </p:sp>
      <p:sp>
        <p:nvSpPr>
          <p:cNvPr id="20499" name="Rectangle 15"/>
          <p:cNvSpPr>
            <a:spLocks noChangeArrowheads="1"/>
          </p:cNvSpPr>
          <p:nvPr/>
        </p:nvSpPr>
        <p:spPr bwMode="auto">
          <a:xfrm>
            <a:off x="4567238" y="2670175"/>
            <a:ext cx="267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・進捗と時間管理をしっかり行い、</a:t>
            </a:r>
            <a:endParaRPr lang="ja-JP" altLang="en-US" sz="2400">
              <a:solidFill>
                <a:schemeClr val="hlink"/>
              </a:solidFill>
            </a:endParaRPr>
          </a:p>
        </p:txBody>
      </p:sp>
      <p:sp>
        <p:nvSpPr>
          <p:cNvPr id="20500" name="Rectangle 16"/>
          <p:cNvSpPr>
            <a:spLocks noChangeArrowheads="1"/>
          </p:cNvSpPr>
          <p:nvPr/>
        </p:nvSpPr>
        <p:spPr bwMode="auto">
          <a:xfrm>
            <a:off x="4567238" y="3046413"/>
            <a:ext cx="3108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予定を確実に消化できるようにする。</a:t>
            </a:r>
            <a:endParaRPr lang="ja-JP" altLang="en-US" sz="2400">
              <a:solidFill>
                <a:schemeClr val="hlink"/>
              </a:solidFill>
            </a:endParaRPr>
          </a:p>
        </p:txBody>
      </p:sp>
      <p:grpSp>
        <p:nvGrpSpPr>
          <p:cNvPr id="20529" name="Group 49"/>
          <p:cNvGrpSpPr>
            <a:grpSpLocks/>
          </p:cNvGrpSpPr>
          <p:nvPr/>
        </p:nvGrpSpPr>
        <p:grpSpPr bwMode="auto">
          <a:xfrm>
            <a:off x="323850" y="1412875"/>
            <a:ext cx="8161338" cy="4954588"/>
            <a:chOff x="186" y="907"/>
            <a:chExt cx="5141" cy="3121"/>
          </a:xfrm>
        </p:grpSpPr>
        <p:sp>
          <p:nvSpPr>
            <p:cNvPr id="20515" name="Rectangle 18"/>
            <p:cNvSpPr>
              <a:spLocks noChangeArrowheads="1"/>
            </p:cNvSpPr>
            <p:nvPr/>
          </p:nvSpPr>
          <p:spPr bwMode="auto">
            <a:xfrm>
              <a:off x="2755" y="915"/>
              <a:ext cx="2565"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16" name="Rectangle 19"/>
            <p:cNvSpPr>
              <a:spLocks noChangeArrowheads="1"/>
            </p:cNvSpPr>
            <p:nvPr/>
          </p:nvSpPr>
          <p:spPr bwMode="auto">
            <a:xfrm>
              <a:off x="2789" y="935"/>
              <a:ext cx="12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ゴシック" panose="020B0609070205080204" pitchFamily="49" charset="-128"/>
                  <a:ea typeface="ＭＳ ゴシック" panose="020B0609070205080204" pitchFamily="49" charset="-128"/>
                </a:rPr>
                <a:t>今後の行動指針（決意表明）</a:t>
              </a:r>
              <a:endParaRPr lang="ja-JP" altLang="en-US" sz="2400"/>
            </a:p>
          </p:txBody>
        </p:sp>
        <p:sp>
          <p:nvSpPr>
            <p:cNvPr id="20517" name="Line 20"/>
            <p:cNvSpPr>
              <a:spLocks noChangeShapeType="1"/>
            </p:cNvSpPr>
            <p:nvPr/>
          </p:nvSpPr>
          <p:spPr bwMode="auto">
            <a:xfrm>
              <a:off x="2789" y="1071"/>
              <a:ext cx="1361"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9" name="Rectangle 22"/>
            <p:cNvSpPr>
              <a:spLocks noChangeArrowheads="1"/>
            </p:cNvSpPr>
            <p:nvPr/>
          </p:nvSpPr>
          <p:spPr bwMode="auto">
            <a:xfrm>
              <a:off x="192" y="915"/>
              <a:ext cx="2566"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0" name="Rectangle 23"/>
            <p:cNvSpPr>
              <a:spLocks noChangeArrowheads="1"/>
            </p:cNvSpPr>
            <p:nvPr/>
          </p:nvSpPr>
          <p:spPr bwMode="auto">
            <a:xfrm>
              <a:off x="240" y="954"/>
              <a:ext cx="106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Ｐゴシック" panose="020B0600070205080204" pitchFamily="50" charset="-128"/>
                </a:rPr>
                <a:t>グループ討論を振りかえり</a:t>
              </a:r>
              <a:endParaRPr lang="ja-JP" altLang="en-US" sz="2400"/>
            </a:p>
          </p:txBody>
        </p:sp>
        <p:sp>
          <p:nvSpPr>
            <p:cNvPr id="20521" name="Line 24"/>
            <p:cNvSpPr>
              <a:spLocks noChangeShapeType="1"/>
            </p:cNvSpPr>
            <p:nvPr/>
          </p:nvSpPr>
          <p:spPr bwMode="auto">
            <a:xfrm flipV="1">
              <a:off x="212" y="1079"/>
              <a:ext cx="113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Rectangle 26"/>
            <p:cNvSpPr>
              <a:spLocks noChangeArrowheads="1"/>
            </p:cNvSpPr>
            <p:nvPr/>
          </p:nvSpPr>
          <p:spPr bwMode="auto">
            <a:xfrm>
              <a:off x="186" y="907"/>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4" name="Rectangle 27"/>
            <p:cNvSpPr>
              <a:spLocks noChangeArrowheads="1"/>
            </p:cNvSpPr>
            <p:nvPr/>
          </p:nvSpPr>
          <p:spPr bwMode="auto">
            <a:xfrm>
              <a:off x="186" y="4012"/>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5" name="Rectangle 28"/>
            <p:cNvSpPr>
              <a:spLocks noChangeArrowheads="1"/>
            </p:cNvSpPr>
            <p:nvPr/>
          </p:nvSpPr>
          <p:spPr bwMode="auto">
            <a:xfrm>
              <a:off x="186"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6" name="Line 29"/>
            <p:cNvSpPr>
              <a:spLocks noChangeShapeType="1"/>
            </p:cNvSpPr>
            <p:nvPr/>
          </p:nvSpPr>
          <p:spPr bwMode="auto">
            <a:xfrm>
              <a:off x="2755" y="915"/>
              <a:ext cx="2" cy="310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30"/>
            <p:cNvSpPr>
              <a:spLocks noChangeArrowheads="1"/>
            </p:cNvSpPr>
            <p:nvPr/>
          </p:nvSpPr>
          <p:spPr bwMode="auto">
            <a:xfrm>
              <a:off x="5311"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20502" name="Group 31"/>
          <p:cNvGrpSpPr>
            <a:grpSpLocks/>
          </p:cNvGrpSpPr>
          <p:nvPr/>
        </p:nvGrpSpPr>
        <p:grpSpPr bwMode="auto">
          <a:xfrm>
            <a:off x="3398838" y="2967038"/>
            <a:ext cx="3387725" cy="2082800"/>
            <a:chOff x="2315" y="2056"/>
            <a:chExt cx="2009" cy="1196"/>
          </a:xfrm>
        </p:grpSpPr>
        <p:sp>
          <p:nvSpPr>
            <p:cNvPr id="20513" name="Freeform 32"/>
            <p:cNvSpPr>
              <a:spLocks/>
            </p:cNvSpPr>
            <p:nvPr/>
          </p:nvSpPr>
          <p:spPr bwMode="auto">
            <a:xfrm>
              <a:off x="2322" y="2069"/>
              <a:ext cx="1994" cy="1175"/>
            </a:xfrm>
            <a:custGeom>
              <a:avLst/>
              <a:gdLst>
                <a:gd name="T0" fmla="*/ 0 w 1994"/>
                <a:gd name="T1" fmla="*/ 377 h 1175"/>
                <a:gd name="T2" fmla="*/ 0 w 1994"/>
                <a:gd name="T3" fmla="*/ 510 h 1175"/>
                <a:gd name="T4" fmla="*/ 0 w 1994"/>
                <a:gd name="T5" fmla="*/ 510 h 1175"/>
                <a:gd name="T6" fmla="*/ 0 w 1994"/>
                <a:gd name="T7" fmla="*/ 709 h 1175"/>
                <a:gd name="T8" fmla="*/ 0 w 1994"/>
                <a:gd name="T9" fmla="*/ 1175 h 1175"/>
                <a:gd name="T10" fmla="*/ 332 w 1994"/>
                <a:gd name="T11" fmla="*/ 1175 h 1175"/>
                <a:gd name="T12" fmla="*/ 332 w 1994"/>
                <a:gd name="T13" fmla="*/ 1175 h 1175"/>
                <a:gd name="T14" fmla="*/ 830 w 1994"/>
                <a:gd name="T15" fmla="*/ 1175 h 1175"/>
                <a:gd name="T16" fmla="*/ 1994 w 1994"/>
                <a:gd name="T17" fmla="*/ 1175 h 1175"/>
                <a:gd name="T18" fmla="*/ 1994 w 1994"/>
                <a:gd name="T19" fmla="*/ 709 h 1175"/>
                <a:gd name="T20" fmla="*/ 1994 w 1994"/>
                <a:gd name="T21" fmla="*/ 510 h 1175"/>
                <a:gd name="T22" fmla="*/ 1994 w 1994"/>
                <a:gd name="T23" fmla="*/ 510 h 1175"/>
                <a:gd name="T24" fmla="*/ 1994 w 1994"/>
                <a:gd name="T25" fmla="*/ 377 h 1175"/>
                <a:gd name="T26" fmla="*/ 830 w 1994"/>
                <a:gd name="T27" fmla="*/ 377 h 1175"/>
                <a:gd name="T28" fmla="*/ 631 w 1994"/>
                <a:gd name="T29" fmla="*/ 0 h 1175"/>
                <a:gd name="T30" fmla="*/ 332 w 1994"/>
                <a:gd name="T31" fmla="*/ 377 h 1175"/>
                <a:gd name="T32" fmla="*/ 0 w 1994"/>
                <a:gd name="T33" fmla="*/ 377 h 1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94"/>
                <a:gd name="T52" fmla="*/ 0 h 1175"/>
                <a:gd name="T53" fmla="*/ 1994 w 1994"/>
                <a:gd name="T54" fmla="*/ 1175 h 11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94" h="1175">
                  <a:moveTo>
                    <a:pt x="0" y="377"/>
                  </a:moveTo>
                  <a:lnTo>
                    <a:pt x="0" y="510"/>
                  </a:lnTo>
                  <a:lnTo>
                    <a:pt x="0" y="709"/>
                  </a:lnTo>
                  <a:lnTo>
                    <a:pt x="0" y="1175"/>
                  </a:lnTo>
                  <a:lnTo>
                    <a:pt x="332" y="1175"/>
                  </a:lnTo>
                  <a:lnTo>
                    <a:pt x="830" y="1175"/>
                  </a:lnTo>
                  <a:lnTo>
                    <a:pt x="1994" y="1175"/>
                  </a:lnTo>
                  <a:lnTo>
                    <a:pt x="1994" y="709"/>
                  </a:lnTo>
                  <a:lnTo>
                    <a:pt x="1994" y="510"/>
                  </a:lnTo>
                  <a:lnTo>
                    <a:pt x="1994" y="377"/>
                  </a:lnTo>
                  <a:lnTo>
                    <a:pt x="830" y="377"/>
                  </a:lnTo>
                  <a:lnTo>
                    <a:pt x="631" y="0"/>
                  </a:lnTo>
                  <a:lnTo>
                    <a:pt x="332" y="377"/>
                  </a:lnTo>
                  <a:lnTo>
                    <a:pt x="0" y="377"/>
                  </a:lnTo>
                  <a:close/>
                </a:path>
              </a:pathLst>
            </a:cu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514" name="Freeform 33"/>
            <p:cNvSpPr>
              <a:spLocks noEditPoints="1"/>
            </p:cNvSpPr>
            <p:nvPr/>
          </p:nvSpPr>
          <p:spPr bwMode="auto">
            <a:xfrm>
              <a:off x="2315" y="2056"/>
              <a:ext cx="2009" cy="1196"/>
            </a:xfrm>
            <a:custGeom>
              <a:avLst/>
              <a:gdLst>
                <a:gd name="T0" fmla="*/ 0 w 2009"/>
                <a:gd name="T1" fmla="*/ 523 h 1196"/>
                <a:gd name="T2" fmla="*/ 0 w 2009"/>
                <a:gd name="T3" fmla="*/ 722 h 1196"/>
                <a:gd name="T4" fmla="*/ 0 w 2009"/>
                <a:gd name="T5" fmla="*/ 1188 h 1196"/>
                <a:gd name="T6" fmla="*/ 0 w 2009"/>
                <a:gd name="T7" fmla="*/ 1194 h 1196"/>
                <a:gd name="T8" fmla="*/ 7 w 2009"/>
                <a:gd name="T9" fmla="*/ 1196 h 1196"/>
                <a:gd name="T10" fmla="*/ 339 w 2009"/>
                <a:gd name="T11" fmla="*/ 1196 h 1196"/>
                <a:gd name="T12" fmla="*/ 837 w 2009"/>
                <a:gd name="T13" fmla="*/ 1196 h 1196"/>
                <a:gd name="T14" fmla="*/ 2001 w 2009"/>
                <a:gd name="T15" fmla="*/ 1196 h 1196"/>
                <a:gd name="T16" fmla="*/ 2007 w 2009"/>
                <a:gd name="T17" fmla="*/ 1196 h 1196"/>
                <a:gd name="T18" fmla="*/ 2009 w 2009"/>
                <a:gd name="T19" fmla="*/ 1188 h 1196"/>
                <a:gd name="T20" fmla="*/ 2009 w 2009"/>
                <a:gd name="T21" fmla="*/ 722 h 1196"/>
                <a:gd name="T22" fmla="*/ 2009 w 2009"/>
                <a:gd name="T23" fmla="*/ 523 h 1196"/>
                <a:gd name="T24" fmla="*/ 2009 w 2009"/>
                <a:gd name="T25" fmla="*/ 390 h 1196"/>
                <a:gd name="T26" fmla="*/ 2009 w 2009"/>
                <a:gd name="T27" fmla="*/ 384 h 1196"/>
                <a:gd name="T28" fmla="*/ 2001 w 2009"/>
                <a:gd name="T29" fmla="*/ 384 h 1196"/>
                <a:gd name="T30" fmla="*/ 837 w 2009"/>
                <a:gd name="T31" fmla="*/ 384 h 1196"/>
                <a:gd name="T32" fmla="*/ 837 w 2009"/>
                <a:gd name="T33" fmla="*/ 390 h 1196"/>
                <a:gd name="T34" fmla="*/ 844 w 2009"/>
                <a:gd name="T35" fmla="*/ 387 h 1196"/>
                <a:gd name="T36" fmla="*/ 645 w 2009"/>
                <a:gd name="T37" fmla="*/ 10 h 1196"/>
                <a:gd name="T38" fmla="*/ 640 w 2009"/>
                <a:gd name="T39" fmla="*/ 0 h 1196"/>
                <a:gd name="T40" fmla="*/ 633 w 2009"/>
                <a:gd name="T41" fmla="*/ 10 h 1196"/>
                <a:gd name="T42" fmla="*/ 334 w 2009"/>
                <a:gd name="T43" fmla="*/ 387 h 1196"/>
                <a:gd name="T44" fmla="*/ 339 w 2009"/>
                <a:gd name="T45" fmla="*/ 390 h 1196"/>
                <a:gd name="T46" fmla="*/ 339 w 2009"/>
                <a:gd name="T47" fmla="*/ 384 h 1196"/>
                <a:gd name="T48" fmla="*/ 7 w 2009"/>
                <a:gd name="T49" fmla="*/ 384 h 1196"/>
                <a:gd name="T50" fmla="*/ 0 w 2009"/>
                <a:gd name="T51" fmla="*/ 384 h 1196"/>
                <a:gd name="T52" fmla="*/ 0 w 2009"/>
                <a:gd name="T53" fmla="*/ 390 h 1196"/>
                <a:gd name="T54" fmla="*/ 0 w 2009"/>
                <a:gd name="T55" fmla="*/ 523 h 1196"/>
                <a:gd name="T56" fmla="*/ 15 w 2009"/>
                <a:gd name="T57" fmla="*/ 390 h 1196"/>
                <a:gd name="T58" fmla="*/ 7 w 2009"/>
                <a:gd name="T59" fmla="*/ 390 h 1196"/>
                <a:gd name="T60" fmla="*/ 7 w 2009"/>
                <a:gd name="T61" fmla="*/ 399 h 1196"/>
                <a:gd name="T62" fmla="*/ 339 w 2009"/>
                <a:gd name="T63" fmla="*/ 399 h 1196"/>
                <a:gd name="T64" fmla="*/ 342 w 2009"/>
                <a:gd name="T65" fmla="*/ 399 h 1196"/>
                <a:gd name="T66" fmla="*/ 346 w 2009"/>
                <a:gd name="T67" fmla="*/ 395 h 1196"/>
                <a:gd name="T68" fmla="*/ 645 w 2009"/>
                <a:gd name="T69" fmla="*/ 18 h 1196"/>
                <a:gd name="T70" fmla="*/ 638 w 2009"/>
                <a:gd name="T71" fmla="*/ 13 h 1196"/>
                <a:gd name="T72" fmla="*/ 633 w 2009"/>
                <a:gd name="T73" fmla="*/ 17 h 1196"/>
                <a:gd name="T74" fmla="*/ 833 w 2009"/>
                <a:gd name="T75" fmla="*/ 394 h 1196"/>
                <a:gd name="T76" fmla="*/ 834 w 2009"/>
                <a:gd name="T77" fmla="*/ 399 h 1196"/>
                <a:gd name="T78" fmla="*/ 837 w 2009"/>
                <a:gd name="T79" fmla="*/ 399 h 1196"/>
                <a:gd name="T80" fmla="*/ 2001 w 2009"/>
                <a:gd name="T81" fmla="*/ 399 h 1196"/>
                <a:gd name="T82" fmla="*/ 2001 w 2009"/>
                <a:gd name="T83" fmla="*/ 390 h 1196"/>
                <a:gd name="T84" fmla="*/ 1994 w 2009"/>
                <a:gd name="T85" fmla="*/ 390 h 1196"/>
                <a:gd name="T86" fmla="*/ 1994 w 2009"/>
                <a:gd name="T87" fmla="*/ 523 h 1196"/>
                <a:gd name="T88" fmla="*/ 1994 w 2009"/>
                <a:gd name="T89" fmla="*/ 722 h 1196"/>
                <a:gd name="T90" fmla="*/ 1994 w 2009"/>
                <a:gd name="T91" fmla="*/ 1188 h 1196"/>
                <a:gd name="T92" fmla="*/ 2001 w 2009"/>
                <a:gd name="T93" fmla="*/ 1188 h 1196"/>
                <a:gd name="T94" fmla="*/ 2001 w 2009"/>
                <a:gd name="T95" fmla="*/ 1181 h 1196"/>
                <a:gd name="T96" fmla="*/ 837 w 2009"/>
                <a:gd name="T97" fmla="*/ 1181 h 1196"/>
                <a:gd name="T98" fmla="*/ 339 w 2009"/>
                <a:gd name="T99" fmla="*/ 1181 h 1196"/>
                <a:gd name="T100" fmla="*/ 7 w 2009"/>
                <a:gd name="T101" fmla="*/ 1181 h 1196"/>
                <a:gd name="T102" fmla="*/ 7 w 2009"/>
                <a:gd name="T103" fmla="*/ 1188 h 1196"/>
                <a:gd name="T104" fmla="*/ 15 w 2009"/>
                <a:gd name="T105" fmla="*/ 1188 h 1196"/>
                <a:gd name="T106" fmla="*/ 15 w 2009"/>
                <a:gd name="T107" fmla="*/ 722 h 1196"/>
                <a:gd name="T108" fmla="*/ 15 w 2009"/>
                <a:gd name="T109" fmla="*/ 523 h 1196"/>
                <a:gd name="T110" fmla="*/ 15 w 2009"/>
                <a:gd name="T111" fmla="*/ 390 h 11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9"/>
                <a:gd name="T169" fmla="*/ 0 h 1196"/>
                <a:gd name="T170" fmla="*/ 2009 w 2009"/>
                <a:gd name="T171" fmla="*/ 1196 h 11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9" h="1196">
                  <a:moveTo>
                    <a:pt x="0" y="523"/>
                  </a:moveTo>
                  <a:lnTo>
                    <a:pt x="0" y="722"/>
                  </a:lnTo>
                  <a:lnTo>
                    <a:pt x="0" y="1188"/>
                  </a:lnTo>
                  <a:lnTo>
                    <a:pt x="0" y="1194"/>
                  </a:lnTo>
                  <a:lnTo>
                    <a:pt x="7" y="1196"/>
                  </a:lnTo>
                  <a:lnTo>
                    <a:pt x="339" y="1196"/>
                  </a:lnTo>
                  <a:lnTo>
                    <a:pt x="837" y="1196"/>
                  </a:lnTo>
                  <a:lnTo>
                    <a:pt x="2001" y="1196"/>
                  </a:lnTo>
                  <a:lnTo>
                    <a:pt x="2007" y="1196"/>
                  </a:lnTo>
                  <a:lnTo>
                    <a:pt x="2009" y="1188"/>
                  </a:lnTo>
                  <a:lnTo>
                    <a:pt x="2009" y="722"/>
                  </a:lnTo>
                  <a:lnTo>
                    <a:pt x="2009" y="523"/>
                  </a:lnTo>
                  <a:lnTo>
                    <a:pt x="2009" y="390"/>
                  </a:lnTo>
                  <a:lnTo>
                    <a:pt x="2009" y="384"/>
                  </a:lnTo>
                  <a:lnTo>
                    <a:pt x="2001" y="384"/>
                  </a:lnTo>
                  <a:lnTo>
                    <a:pt x="837" y="384"/>
                  </a:lnTo>
                  <a:lnTo>
                    <a:pt x="837" y="390"/>
                  </a:lnTo>
                  <a:lnTo>
                    <a:pt x="844" y="387"/>
                  </a:lnTo>
                  <a:lnTo>
                    <a:pt x="645" y="10"/>
                  </a:lnTo>
                  <a:lnTo>
                    <a:pt x="640" y="0"/>
                  </a:lnTo>
                  <a:lnTo>
                    <a:pt x="633" y="10"/>
                  </a:lnTo>
                  <a:lnTo>
                    <a:pt x="334" y="387"/>
                  </a:lnTo>
                  <a:lnTo>
                    <a:pt x="339" y="390"/>
                  </a:lnTo>
                  <a:lnTo>
                    <a:pt x="339" y="384"/>
                  </a:lnTo>
                  <a:lnTo>
                    <a:pt x="7" y="384"/>
                  </a:lnTo>
                  <a:lnTo>
                    <a:pt x="0" y="384"/>
                  </a:lnTo>
                  <a:lnTo>
                    <a:pt x="0" y="390"/>
                  </a:lnTo>
                  <a:lnTo>
                    <a:pt x="0" y="523"/>
                  </a:lnTo>
                  <a:close/>
                  <a:moveTo>
                    <a:pt x="15" y="390"/>
                  </a:moveTo>
                  <a:lnTo>
                    <a:pt x="7" y="390"/>
                  </a:lnTo>
                  <a:lnTo>
                    <a:pt x="7" y="399"/>
                  </a:lnTo>
                  <a:lnTo>
                    <a:pt x="339" y="399"/>
                  </a:lnTo>
                  <a:lnTo>
                    <a:pt x="342" y="399"/>
                  </a:lnTo>
                  <a:lnTo>
                    <a:pt x="346" y="395"/>
                  </a:lnTo>
                  <a:lnTo>
                    <a:pt x="645" y="18"/>
                  </a:lnTo>
                  <a:lnTo>
                    <a:pt x="638" y="13"/>
                  </a:lnTo>
                  <a:lnTo>
                    <a:pt x="633" y="17"/>
                  </a:lnTo>
                  <a:lnTo>
                    <a:pt x="833" y="394"/>
                  </a:lnTo>
                  <a:lnTo>
                    <a:pt x="834" y="399"/>
                  </a:lnTo>
                  <a:lnTo>
                    <a:pt x="837" y="399"/>
                  </a:lnTo>
                  <a:lnTo>
                    <a:pt x="2001" y="399"/>
                  </a:lnTo>
                  <a:lnTo>
                    <a:pt x="2001" y="390"/>
                  </a:lnTo>
                  <a:lnTo>
                    <a:pt x="1994" y="390"/>
                  </a:lnTo>
                  <a:lnTo>
                    <a:pt x="1994" y="523"/>
                  </a:lnTo>
                  <a:lnTo>
                    <a:pt x="1994" y="722"/>
                  </a:lnTo>
                  <a:lnTo>
                    <a:pt x="1994" y="1188"/>
                  </a:lnTo>
                  <a:lnTo>
                    <a:pt x="2001" y="1188"/>
                  </a:lnTo>
                  <a:lnTo>
                    <a:pt x="2001" y="1181"/>
                  </a:lnTo>
                  <a:lnTo>
                    <a:pt x="837" y="1181"/>
                  </a:lnTo>
                  <a:lnTo>
                    <a:pt x="339" y="1181"/>
                  </a:lnTo>
                  <a:lnTo>
                    <a:pt x="7" y="1181"/>
                  </a:lnTo>
                  <a:lnTo>
                    <a:pt x="7" y="1188"/>
                  </a:lnTo>
                  <a:lnTo>
                    <a:pt x="15" y="1188"/>
                  </a:lnTo>
                  <a:lnTo>
                    <a:pt x="15" y="722"/>
                  </a:lnTo>
                  <a:lnTo>
                    <a:pt x="15" y="523"/>
                  </a:lnTo>
                  <a:lnTo>
                    <a:pt x="15" y="39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03" name="Rectangle 34"/>
          <p:cNvSpPr>
            <a:spLocks noChangeArrowheads="1"/>
          </p:cNvSpPr>
          <p:nvPr/>
        </p:nvSpPr>
        <p:spPr bwMode="auto">
          <a:xfrm>
            <a:off x="3505200" y="3732213"/>
            <a:ext cx="25527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①２日間のグループ討論の進め方や</a:t>
            </a:r>
            <a:endParaRPr lang="ja-JP" altLang="en-US" sz="2400"/>
          </a:p>
        </p:txBody>
      </p:sp>
      <p:sp>
        <p:nvSpPr>
          <p:cNvPr id="20504" name="Rectangle 35"/>
          <p:cNvSpPr>
            <a:spLocks noChangeArrowheads="1"/>
          </p:cNvSpPr>
          <p:nvPr/>
        </p:nvSpPr>
        <p:spPr bwMode="auto">
          <a:xfrm>
            <a:off x="3505200" y="3956050"/>
            <a:ext cx="2890838"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感じたことをグループとして、まとめる。</a:t>
            </a:r>
            <a:endParaRPr lang="ja-JP" altLang="en-US" sz="2400"/>
          </a:p>
        </p:txBody>
      </p:sp>
      <p:sp>
        <p:nvSpPr>
          <p:cNvPr id="20505" name="Rectangle 36"/>
          <p:cNvSpPr>
            <a:spLocks noChangeArrowheads="1"/>
          </p:cNvSpPr>
          <p:nvPr/>
        </p:nvSpPr>
        <p:spPr bwMode="auto">
          <a:xfrm>
            <a:off x="3505200" y="4178300"/>
            <a:ext cx="27368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②グループのまとめができたら、全員が</a:t>
            </a:r>
            <a:endParaRPr lang="ja-JP" altLang="en-US" sz="2400"/>
          </a:p>
        </p:txBody>
      </p:sp>
      <p:sp>
        <p:nvSpPr>
          <p:cNvPr id="20506" name="Rectangle 37"/>
          <p:cNvSpPr>
            <a:spLocks noChangeArrowheads="1"/>
          </p:cNvSpPr>
          <p:nvPr/>
        </p:nvSpPr>
        <p:spPr bwMode="auto">
          <a:xfrm>
            <a:off x="3505200" y="4402138"/>
            <a:ext cx="26336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今後の活動の「決意表明」を考える。</a:t>
            </a:r>
            <a:endParaRPr lang="ja-JP" altLang="en-US" sz="2400"/>
          </a:p>
        </p:txBody>
      </p:sp>
      <p:sp>
        <p:nvSpPr>
          <p:cNvPr id="20507" name="Rectangle 38"/>
          <p:cNvSpPr>
            <a:spLocks noChangeArrowheads="1"/>
          </p:cNvSpPr>
          <p:nvPr/>
        </p:nvSpPr>
        <p:spPr bwMode="auto">
          <a:xfrm>
            <a:off x="3505200" y="4624388"/>
            <a:ext cx="2216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※発表時に、一言発言する。</a:t>
            </a:r>
            <a:endParaRPr lang="ja-JP" altLang="en-US" sz="2400"/>
          </a:p>
        </p:txBody>
      </p:sp>
      <p:sp>
        <p:nvSpPr>
          <p:cNvPr id="20508" name="Rectangle 39"/>
          <p:cNvSpPr>
            <a:spLocks noChangeArrowheads="1"/>
          </p:cNvSpPr>
          <p:nvPr/>
        </p:nvSpPr>
        <p:spPr bwMode="auto">
          <a:xfrm>
            <a:off x="6964363" y="765175"/>
            <a:ext cx="1423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09" name="Rectangle 40"/>
          <p:cNvSpPr>
            <a:spLocks noChangeArrowheads="1"/>
          </p:cNvSpPr>
          <p:nvPr/>
        </p:nvSpPr>
        <p:spPr bwMode="auto">
          <a:xfrm>
            <a:off x="7045325" y="827088"/>
            <a:ext cx="595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発表資料４</a:t>
            </a:r>
            <a:endParaRPr lang="ja-JP" altLang="en-US" sz="2400"/>
          </a:p>
        </p:txBody>
      </p:sp>
      <p:sp>
        <p:nvSpPr>
          <p:cNvPr id="20510" name="Line 41"/>
          <p:cNvSpPr>
            <a:spLocks noChangeShapeType="1"/>
          </p:cNvSpPr>
          <p:nvPr/>
        </p:nvSpPr>
        <p:spPr bwMode="auto">
          <a:xfrm>
            <a:off x="7050088" y="963613"/>
            <a:ext cx="625475" cy="158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1" name="Rectangle 42"/>
          <p:cNvSpPr>
            <a:spLocks noChangeArrowheads="1"/>
          </p:cNvSpPr>
          <p:nvPr/>
        </p:nvSpPr>
        <p:spPr bwMode="auto">
          <a:xfrm>
            <a:off x="7045325" y="1081088"/>
            <a:ext cx="6715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グループ名：</a:t>
            </a:r>
            <a:endParaRPr lang="ja-JP" altLang="en-US" sz="2400"/>
          </a:p>
        </p:txBody>
      </p:sp>
      <p:sp>
        <p:nvSpPr>
          <p:cNvPr id="20512" name="Line 43"/>
          <p:cNvSpPr>
            <a:spLocks noChangeShapeType="1"/>
          </p:cNvSpPr>
          <p:nvPr/>
        </p:nvSpPr>
        <p:spPr bwMode="auto">
          <a:xfrm>
            <a:off x="7050088" y="1273175"/>
            <a:ext cx="1150937"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6" name="Text Box 45"/>
          <p:cNvSpPr txBox="1">
            <a:spLocks noChangeArrowheads="1"/>
          </p:cNvSpPr>
          <p:nvPr/>
        </p:nvSpPr>
        <p:spPr bwMode="auto">
          <a:xfrm>
            <a:off x="2590800" y="2286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（発表資料４）</a:t>
            </a:r>
            <a:endParaRPr lang="ja-JP" altLang="en-US" sz="1800">
              <a:ea typeface="HG丸ｺﾞｼｯｸM-PRO" panose="020F0600000000000000"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7688" y="717550"/>
            <a:ext cx="8686800"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13:３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～14:５</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：７分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②決意表明　  ：</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：３分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講     評   　：２分（アドバイザー）</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１</a:t>
            </a:r>
            <a:r>
              <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分／グループ</a:t>
            </a:r>
          </a:p>
          <a:p>
            <a:pPr eaLnBrk="1" hangingPunct="1">
              <a:spcBef>
                <a:spcPct val="50000"/>
              </a:spcBef>
              <a:buFontTx/>
              <a:buNone/>
            </a:pPr>
            <a:endPar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(２）全グループ発表後に、会場世話人が総合講評を行います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合同発表会　出場グループ決定</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正方形/長方形 3"/>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５．１０　グループ討論結果の発表、質疑・講評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28600" y="584200"/>
            <a:ext cx="8839200" cy="602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14:50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各自、職場に持ち帰って、即活用できるものにする</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自分達のグループ以外のものも、じっくり観察する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記入上の留意点</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①自分の担当する「サークル」を念頭において書く</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・自職場のレベル</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・あなたの置かれた状況</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・メンバー一人ひとりの顔を思いおこして</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②「今後の行動指針」</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・これまで学んだことで、「共感」したり「感動」したりしてヒントに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なったものを参考にする。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・あくまで自分の実感もこめて</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・愚直に泥臭く</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・簡潔、明快、覚えやすく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(4) 作成されました「私のＱＣサークル推進計画書」は、本日回収いたします。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後日、各社の事務局経由で所属上司様に送付させていただきます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５．１１　私のＱＣサークル推進計画書の作成</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63525" y="304800"/>
            <a:ext cx="5181600" cy="457200"/>
          </a:xfrm>
          <a:noFill/>
        </p:spPr>
        <p:txBody>
          <a:bodyPr/>
          <a:lstStyle/>
          <a:p>
            <a:pPr algn="l" eaLnBrk="1" hangingPunct="1"/>
            <a:r>
              <a:rPr lang="ja-JP" altLang="en-US" sz="1600" u="sng">
                <a:solidFill>
                  <a:schemeClr val="tx1"/>
                </a:solidFill>
                <a:ea typeface="HGP創英角ｺﾞｼｯｸUB" panose="020B0900000000000000" pitchFamily="50" charset="-128"/>
              </a:rPr>
              <a:t>私のＱＣサークル推進計画書</a:t>
            </a:r>
          </a:p>
        </p:txBody>
      </p:sp>
      <p:graphicFrame>
        <p:nvGraphicFramePr>
          <p:cNvPr id="23662" name="Group 110"/>
          <p:cNvGraphicFramePr>
            <a:graphicFrameLocks noGrp="1"/>
          </p:cNvGraphicFramePr>
          <p:nvPr>
            <p:extLst>
              <p:ext uri="{D42A27DB-BD31-4B8C-83A1-F6EECF244321}">
                <p14:modId xmlns:p14="http://schemas.microsoft.com/office/powerpoint/2010/main" val="1436252108"/>
              </p:ext>
            </p:extLst>
          </p:nvPr>
        </p:nvGraphicFramePr>
        <p:xfrm>
          <a:off x="141288" y="762000"/>
          <a:ext cx="8894762" cy="5792790"/>
        </p:xfrm>
        <a:graphic>
          <a:graphicData uri="http://schemas.openxmlformats.org/drawingml/2006/table">
            <a:tbl>
              <a:tblPr/>
              <a:tblGrid>
                <a:gridCol w="280987">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773113">
                  <a:extLst>
                    <a:ext uri="{9D8B030D-6E8A-4147-A177-3AD203B41FA5}">
                      <a16:colId xmlns:a16="http://schemas.microsoft.com/office/drawing/2014/main" val="20002"/>
                    </a:ext>
                  </a:extLst>
                </a:gridCol>
                <a:gridCol w="1898650">
                  <a:extLst>
                    <a:ext uri="{9D8B030D-6E8A-4147-A177-3AD203B41FA5}">
                      <a16:colId xmlns:a16="http://schemas.microsoft.com/office/drawing/2014/main" val="20003"/>
                    </a:ext>
                  </a:extLst>
                </a:gridCol>
                <a:gridCol w="422275">
                  <a:extLst>
                    <a:ext uri="{9D8B030D-6E8A-4147-A177-3AD203B41FA5}">
                      <a16:colId xmlns:a16="http://schemas.microsoft.com/office/drawing/2014/main" val="20004"/>
                    </a:ext>
                  </a:extLst>
                </a:gridCol>
                <a:gridCol w="1055687">
                  <a:extLst>
                    <a:ext uri="{9D8B030D-6E8A-4147-A177-3AD203B41FA5}">
                      <a16:colId xmlns:a16="http://schemas.microsoft.com/office/drawing/2014/main" val="20005"/>
                    </a:ext>
                  </a:extLst>
                </a:gridCol>
                <a:gridCol w="238125">
                  <a:extLst>
                    <a:ext uri="{9D8B030D-6E8A-4147-A177-3AD203B41FA5}">
                      <a16:colId xmlns:a16="http://schemas.microsoft.com/office/drawing/2014/main" val="20006"/>
                    </a:ext>
                  </a:extLst>
                </a:gridCol>
                <a:gridCol w="604838">
                  <a:extLst>
                    <a:ext uri="{9D8B030D-6E8A-4147-A177-3AD203B41FA5}">
                      <a16:colId xmlns:a16="http://schemas.microsoft.com/office/drawing/2014/main" val="20007"/>
                    </a:ext>
                  </a:extLst>
                </a:gridCol>
                <a:gridCol w="492125">
                  <a:extLst>
                    <a:ext uri="{9D8B030D-6E8A-4147-A177-3AD203B41FA5}">
                      <a16:colId xmlns:a16="http://schemas.microsoft.com/office/drawing/2014/main" val="20008"/>
                    </a:ext>
                  </a:extLst>
                </a:gridCol>
                <a:gridCol w="774700">
                  <a:extLst>
                    <a:ext uri="{9D8B030D-6E8A-4147-A177-3AD203B41FA5}">
                      <a16:colId xmlns:a16="http://schemas.microsoft.com/office/drawing/2014/main" val="20009"/>
                    </a:ext>
                  </a:extLst>
                </a:gridCol>
                <a:gridCol w="307975">
                  <a:extLst>
                    <a:ext uri="{9D8B030D-6E8A-4147-A177-3AD203B41FA5}">
                      <a16:colId xmlns:a16="http://schemas.microsoft.com/office/drawing/2014/main" val="20010"/>
                    </a:ext>
                  </a:extLst>
                </a:gridCol>
                <a:gridCol w="395287">
                  <a:extLst>
                    <a:ext uri="{9D8B030D-6E8A-4147-A177-3AD203B41FA5}">
                      <a16:colId xmlns:a16="http://schemas.microsoft.com/office/drawing/2014/main" val="20011"/>
                    </a:ext>
                  </a:extLst>
                </a:gridCol>
                <a:gridCol w="876300">
                  <a:extLst>
                    <a:ext uri="{9D8B030D-6E8A-4147-A177-3AD203B41FA5}">
                      <a16:colId xmlns:a16="http://schemas.microsoft.com/office/drawing/2014/main" val="20012"/>
                    </a:ext>
                  </a:extLst>
                </a:gridCol>
              </a:tblGrid>
              <a:tr h="533400">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会社名</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所属</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上司名</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受講者</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作成場所</a:t>
                      </a:r>
                      <a:br>
                        <a:rPr kumimoji="1" lang="ja-JP" altLang="en-US" sz="12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br>
                      <a:endParaRPr kumimoji="1" lang="ja-JP" altLang="en-US" sz="10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作成年月日</a:t>
                      </a:r>
                      <a:br>
                        <a:rPr kumimoji="1" lang="ja-JP" altLang="en-US" sz="10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br>
                      <a:endParaRPr kumimoji="1"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extLst>
                  <a:ext uri="{0D108BD9-81ED-4DB2-BD59-A6C34878D82A}">
                    <a16:rowId xmlns:a16="http://schemas.microsoft.com/office/drawing/2014/main" val="10000"/>
                  </a:ext>
                </a:extLst>
              </a:tr>
              <a:tr h="522288">
                <a:tc gridSpan="1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今後の行動指針</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（決意表明）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504825">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今後やるべきこと</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（２～３項目）</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実施項目</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（自分で何をするのか）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具体的方法</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（どのような方法でやるのか）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活動期間・頻度</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（いつから、いつまで、回数）</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推進主体</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（誰がやるのか）</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対　象</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（誰に対して働きかけるのか）</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94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40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5288">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713">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068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93713">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上司アドバイス</a:t>
                      </a: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（計画時）</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（完了時）</a:t>
                      </a:r>
                    </a:p>
                  </a:txBody>
                  <a:tcP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12"/>
                  </a:ext>
                </a:extLst>
              </a:tr>
            </a:tbl>
          </a:graphicData>
        </a:graphic>
      </p:graphicFrame>
      <p:sp>
        <p:nvSpPr>
          <p:cNvPr id="23653" name="Text Box 101"/>
          <p:cNvSpPr txBox="1">
            <a:spLocks noChangeArrowheads="1"/>
          </p:cNvSpPr>
          <p:nvPr/>
        </p:nvSpPr>
        <p:spPr bwMode="auto">
          <a:xfrm>
            <a:off x="280988" y="190500"/>
            <a:ext cx="44354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ＱＣサークル東海支部愛知地区　ＱＣサークル推進者・支援者・推進事務局 研修会</a:t>
            </a:r>
          </a:p>
        </p:txBody>
      </p:sp>
      <p:sp>
        <p:nvSpPr>
          <p:cNvPr id="23654" name="Text Box 102"/>
          <p:cNvSpPr txBox="1">
            <a:spLocks noChangeArrowheads="1"/>
          </p:cNvSpPr>
          <p:nvPr/>
        </p:nvSpPr>
        <p:spPr bwMode="auto">
          <a:xfrm>
            <a:off x="1195388" y="6581775"/>
            <a:ext cx="4360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【経路】　本人 ⇒ 研修会事務局 ⇒ 各社事務局 ⇒ 上司 ⇒ 本人</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28600" y="188640"/>
            <a:ext cx="8686800" cy="38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時間５分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Text Box 2"/>
          <p:cNvSpPr txBox="1">
            <a:spLocks noChangeArrowheads="1"/>
          </p:cNvSpPr>
          <p:nvPr/>
        </p:nvSpPr>
        <p:spPr bwMode="auto">
          <a:xfrm>
            <a:off x="228600" y="836712"/>
            <a:ext cx="8686800" cy="367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移動準備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各アドバイザーに提出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　　②私のＱＣサークル推進計画書</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名札プレート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机上の２Ｓ、お忘れ物無い様にチェックしてください。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発表資料一式は</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00</a:t>
            </a:r>
            <a:r>
              <a:rPr lang="ja-JP" altLang="en-US" sz="2400">
                <a:latin typeface="Meiryo UI" panose="020B0604030504040204" pitchFamily="50" charset="-128"/>
                <a:ea typeface="Meiryo UI" panose="020B0604030504040204" pitchFamily="50" charset="-128"/>
                <a:cs typeface="Meiryo UI" panose="020B0604030504040204" pitchFamily="50" charset="-128"/>
              </a:rPr>
              <a:t>までに</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事務局に提出してください。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2"/>
          <p:cNvSpPr txBox="1">
            <a:spLocks noChangeArrowheads="1"/>
          </p:cNvSpPr>
          <p:nvPr/>
        </p:nvSpPr>
        <p:spPr bwMode="auto">
          <a:xfrm>
            <a:off x="228600" y="4725144"/>
            <a:ext cx="8686800" cy="179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会場：７階小ホール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小ホールで解散となります。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a:latin typeface="Meiryo UI" panose="020B0604030504040204" pitchFamily="50" charset="-128"/>
                <a:ea typeface="Meiryo UI" panose="020B0604030504040204" pitchFamily="50" charset="-128"/>
                <a:cs typeface="Meiryo UI" panose="020B0604030504040204" pitchFamily="50" charset="-128"/>
              </a:rPr>
              <a:t>　　手荷物</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はすべて持って、移動してください。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38350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グループ化 103">
            <a:extLst>
              <a:ext uri="{FF2B5EF4-FFF2-40B4-BE49-F238E27FC236}">
                <a16:creationId xmlns:a16="http://schemas.microsoft.com/office/drawing/2014/main" id="{7C078DC0-9385-4F64-A6CD-87C0E287C206}"/>
              </a:ext>
            </a:extLst>
          </p:cNvPr>
          <p:cNvGrpSpPr/>
          <p:nvPr/>
        </p:nvGrpSpPr>
        <p:grpSpPr>
          <a:xfrm>
            <a:off x="3336839" y="3083143"/>
            <a:ext cx="2154933" cy="1153677"/>
            <a:chOff x="875918" y="2007731"/>
            <a:chExt cx="2341182" cy="1255713"/>
          </a:xfrm>
        </p:grpSpPr>
        <p:grpSp>
          <p:nvGrpSpPr>
            <p:cNvPr id="105" name="Group 34">
              <a:extLst>
                <a:ext uri="{FF2B5EF4-FFF2-40B4-BE49-F238E27FC236}">
                  <a16:creationId xmlns:a16="http://schemas.microsoft.com/office/drawing/2014/main" id="{4037D4B6-3BAD-4B7E-806E-EDD91EB322C8}"/>
                </a:ext>
              </a:extLst>
            </p:cNvPr>
            <p:cNvGrpSpPr>
              <a:grpSpLocks/>
            </p:cNvGrpSpPr>
            <p:nvPr/>
          </p:nvGrpSpPr>
          <p:grpSpPr bwMode="auto">
            <a:xfrm>
              <a:off x="1280865" y="2007731"/>
              <a:ext cx="1531937" cy="1255713"/>
              <a:chOff x="118" y="203"/>
              <a:chExt cx="74" cy="48"/>
            </a:xfrm>
          </p:grpSpPr>
          <p:sp>
            <p:nvSpPr>
              <p:cNvPr id="108" name="Rectangle 35">
                <a:extLst>
                  <a:ext uri="{FF2B5EF4-FFF2-40B4-BE49-F238E27FC236}">
                    <a16:creationId xmlns:a16="http://schemas.microsoft.com/office/drawing/2014/main" id="{92624A7A-3C2A-454C-86B5-503063324465}"/>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09" name="Rectangle 36">
                <a:extLst>
                  <a:ext uri="{FF2B5EF4-FFF2-40B4-BE49-F238E27FC236}">
                    <a16:creationId xmlns:a16="http://schemas.microsoft.com/office/drawing/2014/main" id="{27F6F15E-0084-47B0-98E5-8FDBFB9BD5EE}"/>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0" name="Rectangle 37">
                <a:extLst>
                  <a:ext uri="{FF2B5EF4-FFF2-40B4-BE49-F238E27FC236}">
                    <a16:creationId xmlns:a16="http://schemas.microsoft.com/office/drawing/2014/main" id="{686D7544-8559-4A24-9A60-CD3F6448B6BF}"/>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06" name="正方形/長方形 105">
              <a:extLst>
                <a:ext uri="{FF2B5EF4-FFF2-40B4-BE49-F238E27FC236}">
                  <a16:creationId xmlns:a16="http://schemas.microsoft.com/office/drawing/2014/main" id="{AD8CE358-2232-45D3-A3D7-5B50103AEC01}"/>
                </a:ext>
              </a:extLst>
            </p:cNvPr>
            <p:cNvSpPr/>
            <p:nvPr/>
          </p:nvSpPr>
          <p:spPr>
            <a:xfrm rot="5400000">
              <a:off x="456203" y="2432648"/>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4927309B-7CCD-48F9-AD38-AD53482A34FA}"/>
                </a:ext>
              </a:extLst>
            </p:cNvPr>
            <p:cNvSpPr/>
            <p:nvPr/>
          </p:nvSpPr>
          <p:spPr>
            <a:xfrm rot="5400000">
              <a:off x="2386303" y="2431767"/>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7" name="グループ化 96">
            <a:extLst>
              <a:ext uri="{FF2B5EF4-FFF2-40B4-BE49-F238E27FC236}">
                <a16:creationId xmlns:a16="http://schemas.microsoft.com/office/drawing/2014/main" id="{100CEE0E-114F-49C9-B1F8-1B997F6D2889}"/>
              </a:ext>
            </a:extLst>
          </p:cNvPr>
          <p:cNvGrpSpPr/>
          <p:nvPr/>
        </p:nvGrpSpPr>
        <p:grpSpPr>
          <a:xfrm>
            <a:off x="6119980" y="4437697"/>
            <a:ext cx="2160895" cy="1163510"/>
            <a:chOff x="875918" y="2007731"/>
            <a:chExt cx="2341182" cy="1255713"/>
          </a:xfrm>
        </p:grpSpPr>
        <p:grpSp>
          <p:nvGrpSpPr>
            <p:cNvPr id="98" name="Group 34">
              <a:extLst>
                <a:ext uri="{FF2B5EF4-FFF2-40B4-BE49-F238E27FC236}">
                  <a16:creationId xmlns:a16="http://schemas.microsoft.com/office/drawing/2014/main" id="{DBDC0F7F-13A8-4534-BC7D-DBCE4AC935B6}"/>
                </a:ext>
              </a:extLst>
            </p:cNvPr>
            <p:cNvGrpSpPr>
              <a:grpSpLocks/>
            </p:cNvGrpSpPr>
            <p:nvPr/>
          </p:nvGrpSpPr>
          <p:grpSpPr bwMode="auto">
            <a:xfrm>
              <a:off x="1280865" y="2007731"/>
              <a:ext cx="1531937" cy="1255713"/>
              <a:chOff x="118" y="203"/>
              <a:chExt cx="74" cy="48"/>
            </a:xfrm>
          </p:grpSpPr>
          <p:sp>
            <p:nvSpPr>
              <p:cNvPr id="101" name="Rectangle 35">
                <a:extLst>
                  <a:ext uri="{FF2B5EF4-FFF2-40B4-BE49-F238E27FC236}">
                    <a16:creationId xmlns:a16="http://schemas.microsoft.com/office/drawing/2014/main" id="{5750BC98-9A5A-42B5-9349-F1E541842CA7}"/>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02" name="Rectangle 36">
                <a:extLst>
                  <a:ext uri="{FF2B5EF4-FFF2-40B4-BE49-F238E27FC236}">
                    <a16:creationId xmlns:a16="http://schemas.microsoft.com/office/drawing/2014/main" id="{AEB4B86D-BD32-4B73-9A80-E6CD3956A830}"/>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03" name="Rectangle 37">
                <a:extLst>
                  <a:ext uri="{FF2B5EF4-FFF2-40B4-BE49-F238E27FC236}">
                    <a16:creationId xmlns:a16="http://schemas.microsoft.com/office/drawing/2014/main" id="{13FB87ED-10B9-4AB8-946D-3DC91F99560A}"/>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99" name="正方形/長方形 98">
              <a:extLst>
                <a:ext uri="{FF2B5EF4-FFF2-40B4-BE49-F238E27FC236}">
                  <a16:creationId xmlns:a16="http://schemas.microsoft.com/office/drawing/2014/main" id="{669F186E-EAB1-49AA-A806-E278A3740A6F}"/>
                </a:ext>
              </a:extLst>
            </p:cNvPr>
            <p:cNvSpPr/>
            <p:nvPr/>
          </p:nvSpPr>
          <p:spPr>
            <a:xfrm rot="5400000">
              <a:off x="456203" y="2432648"/>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27087E98-0FA2-4325-AEA8-B9F150CEE589}"/>
                </a:ext>
              </a:extLst>
            </p:cNvPr>
            <p:cNvSpPr/>
            <p:nvPr/>
          </p:nvSpPr>
          <p:spPr>
            <a:xfrm rot="5400000">
              <a:off x="2386303" y="2431767"/>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1" name="グループ化 80">
            <a:extLst>
              <a:ext uri="{FF2B5EF4-FFF2-40B4-BE49-F238E27FC236}">
                <a16:creationId xmlns:a16="http://schemas.microsoft.com/office/drawing/2014/main" id="{AFF03983-ABF5-4726-8BD1-48403C78FAE2}"/>
              </a:ext>
            </a:extLst>
          </p:cNvPr>
          <p:cNvGrpSpPr/>
          <p:nvPr/>
        </p:nvGrpSpPr>
        <p:grpSpPr>
          <a:xfrm>
            <a:off x="6071091" y="1827623"/>
            <a:ext cx="2179637" cy="1143519"/>
            <a:chOff x="875918" y="2007731"/>
            <a:chExt cx="2341182" cy="1255713"/>
          </a:xfrm>
        </p:grpSpPr>
        <p:grpSp>
          <p:nvGrpSpPr>
            <p:cNvPr id="82" name="Group 34">
              <a:extLst>
                <a:ext uri="{FF2B5EF4-FFF2-40B4-BE49-F238E27FC236}">
                  <a16:creationId xmlns:a16="http://schemas.microsoft.com/office/drawing/2014/main" id="{10D45931-8410-4118-BB3B-190C696FA921}"/>
                </a:ext>
              </a:extLst>
            </p:cNvPr>
            <p:cNvGrpSpPr>
              <a:grpSpLocks/>
            </p:cNvGrpSpPr>
            <p:nvPr/>
          </p:nvGrpSpPr>
          <p:grpSpPr bwMode="auto">
            <a:xfrm>
              <a:off x="1280865" y="2007731"/>
              <a:ext cx="1531937" cy="1255713"/>
              <a:chOff x="118" y="203"/>
              <a:chExt cx="74" cy="48"/>
            </a:xfrm>
          </p:grpSpPr>
          <p:sp>
            <p:nvSpPr>
              <p:cNvPr id="85" name="Rectangle 35">
                <a:extLst>
                  <a:ext uri="{FF2B5EF4-FFF2-40B4-BE49-F238E27FC236}">
                    <a16:creationId xmlns:a16="http://schemas.microsoft.com/office/drawing/2014/main" id="{BA86AFBF-2770-4AAE-A702-2C2D9B5F1941}"/>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86" name="Rectangle 36">
                <a:extLst>
                  <a:ext uri="{FF2B5EF4-FFF2-40B4-BE49-F238E27FC236}">
                    <a16:creationId xmlns:a16="http://schemas.microsoft.com/office/drawing/2014/main" id="{E2209E6B-E561-4283-B982-42224F930EE2}"/>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87" name="Rectangle 37">
                <a:extLst>
                  <a:ext uri="{FF2B5EF4-FFF2-40B4-BE49-F238E27FC236}">
                    <a16:creationId xmlns:a16="http://schemas.microsoft.com/office/drawing/2014/main" id="{2110964A-E362-4F3E-B610-2D6580853070}"/>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83" name="正方形/長方形 82">
              <a:extLst>
                <a:ext uri="{FF2B5EF4-FFF2-40B4-BE49-F238E27FC236}">
                  <a16:creationId xmlns:a16="http://schemas.microsoft.com/office/drawing/2014/main" id="{817C45DF-1ADA-4C31-A1E3-FB75AC4BEB0B}"/>
                </a:ext>
              </a:extLst>
            </p:cNvPr>
            <p:cNvSpPr/>
            <p:nvPr/>
          </p:nvSpPr>
          <p:spPr>
            <a:xfrm rot="5400000">
              <a:off x="456203" y="2432648"/>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正方形/長方形 83">
              <a:extLst>
                <a:ext uri="{FF2B5EF4-FFF2-40B4-BE49-F238E27FC236}">
                  <a16:creationId xmlns:a16="http://schemas.microsoft.com/office/drawing/2014/main" id="{FF835035-39F2-4040-9F8C-D4FCDB69FDCE}"/>
                </a:ext>
              </a:extLst>
            </p:cNvPr>
            <p:cNvSpPr/>
            <p:nvPr/>
          </p:nvSpPr>
          <p:spPr>
            <a:xfrm rot="5400000">
              <a:off x="2386303" y="2431767"/>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4" name="グループ化 73">
            <a:extLst>
              <a:ext uri="{FF2B5EF4-FFF2-40B4-BE49-F238E27FC236}">
                <a16:creationId xmlns:a16="http://schemas.microsoft.com/office/drawing/2014/main" id="{C2DF0186-5096-4987-A101-FC1FC8D7DFD8}"/>
              </a:ext>
            </a:extLst>
          </p:cNvPr>
          <p:cNvGrpSpPr/>
          <p:nvPr/>
        </p:nvGrpSpPr>
        <p:grpSpPr>
          <a:xfrm>
            <a:off x="707073" y="4433613"/>
            <a:ext cx="2179414" cy="1186830"/>
            <a:chOff x="875918" y="2007731"/>
            <a:chExt cx="2341182" cy="1255713"/>
          </a:xfrm>
        </p:grpSpPr>
        <p:grpSp>
          <p:nvGrpSpPr>
            <p:cNvPr id="75" name="Group 34">
              <a:extLst>
                <a:ext uri="{FF2B5EF4-FFF2-40B4-BE49-F238E27FC236}">
                  <a16:creationId xmlns:a16="http://schemas.microsoft.com/office/drawing/2014/main" id="{DD2C48FB-7B4B-4EAE-9079-857D1D3C5B43}"/>
                </a:ext>
              </a:extLst>
            </p:cNvPr>
            <p:cNvGrpSpPr>
              <a:grpSpLocks/>
            </p:cNvGrpSpPr>
            <p:nvPr/>
          </p:nvGrpSpPr>
          <p:grpSpPr bwMode="auto">
            <a:xfrm>
              <a:off x="1280865" y="2007731"/>
              <a:ext cx="1531937" cy="1255713"/>
              <a:chOff x="118" y="203"/>
              <a:chExt cx="74" cy="48"/>
            </a:xfrm>
          </p:grpSpPr>
          <p:sp>
            <p:nvSpPr>
              <p:cNvPr id="78" name="Rectangle 35">
                <a:extLst>
                  <a:ext uri="{FF2B5EF4-FFF2-40B4-BE49-F238E27FC236}">
                    <a16:creationId xmlns:a16="http://schemas.microsoft.com/office/drawing/2014/main" id="{3AFFD3E8-F421-4403-9DE8-286123235DD8}"/>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79" name="Rectangle 36">
                <a:extLst>
                  <a:ext uri="{FF2B5EF4-FFF2-40B4-BE49-F238E27FC236}">
                    <a16:creationId xmlns:a16="http://schemas.microsoft.com/office/drawing/2014/main" id="{3ACB049D-95D2-4444-9029-211078328F29}"/>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80" name="Rectangle 37">
                <a:extLst>
                  <a:ext uri="{FF2B5EF4-FFF2-40B4-BE49-F238E27FC236}">
                    <a16:creationId xmlns:a16="http://schemas.microsoft.com/office/drawing/2014/main" id="{1D50B29D-E16D-42AA-B4BD-208DFD184B4E}"/>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76" name="正方形/長方形 75">
              <a:extLst>
                <a:ext uri="{FF2B5EF4-FFF2-40B4-BE49-F238E27FC236}">
                  <a16:creationId xmlns:a16="http://schemas.microsoft.com/office/drawing/2014/main" id="{08DE1D2C-7B1A-49C1-BE0B-AA0B2E87CD78}"/>
                </a:ext>
              </a:extLst>
            </p:cNvPr>
            <p:cNvSpPr/>
            <p:nvPr/>
          </p:nvSpPr>
          <p:spPr>
            <a:xfrm rot="5400000">
              <a:off x="456203" y="2432648"/>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a:extLst>
                <a:ext uri="{FF2B5EF4-FFF2-40B4-BE49-F238E27FC236}">
                  <a16:creationId xmlns:a16="http://schemas.microsoft.com/office/drawing/2014/main" id="{4BCF6563-0716-445C-A7C4-5D58A7BDDAC7}"/>
                </a:ext>
              </a:extLst>
            </p:cNvPr>
            <p:cNvSpPr/>
            <p:nvPr/>
          </p:nvSpPr>
          <p:spPr>
            <a:xfrm rot="5400000">
              <a:off x="2386303" y="2431767"/>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8" name="グループ化 87">
            <a:extLst>
              <a:ext uri="{FF2B5EF4-FFF2-40B4-BE49-F238E27FC236}">
                <a16:creationId xmlns:a16="http://schemas.microsoft.com/office/drawing/2014/main" id="{F7BEAC11-C4CE-4594-90B1-38EC1773D8EB}"/>
              </a:ext>
            </a:extLst>
          </p:cNvPr>
          <p:cNvGrpSpPr/>
          <p:nvPr/>
        </p:nvGrpSpPr>
        <p:grpSpPr>
          <a:xfrm>
            <a:off x="733988" y="1789466"/>
            <a:ext cx="2186521" cy="1182506"/>
            <a:chOff x="875918" y="2007731"/>
            <a:chExt cx="2341182" cy="1255713"/>
          </a:xfrm>
        </p:grpSpPr>
        <p:grpSp>
          <p:nvGrpSpPr>
            <p:cNvPr id="89" name="Group 34">
              <a:extLst>
                <a:ext uri="{FF2B5EF4-FFF2-40B4-BE49-F238E27FC236}">
                  <a16:creationId xmlns:a16="http://schemas.microsoft.com/office/drawing/2014/main" id="{001A669B-9577-41F8-82E8-0E9ED0D09A7F}"/>
                </a:ext>
              </a:extLst>
            </p:cNvPr>
            <p:cNvGrpSpPr>
              <a:grpSpLocks/>
            </p:cNvGrpSpPr>
            <p:nvPr/>
          </p:nvGrpSpPr>
          <p:grpSpPr bwMode="auto">
            <a:xfrm>
              <a:off x="1280865" y="2007731"/>
              <a:ext cx="1531937" cy="1255713"/>
              <a:chOff x="118" y="203"/>
              <a:chExt cx="74" cy="48"/>
            </a:xfrm>
          </p:grpSpPr>
          <p:sp>
            <p:nvSpPr>
              <p:cNvPr id="92" name="Rectangle 35">
                <a:extLst>
                  <a:ext uri="{FF2B5EF4-FFF2-40B4-BE49-F238E27FC236}">
                    <a16:creationId xmlns:a16="http://schemas.microsoft.com/office/drawing/2014/main" id="{A1BF92B9-8C9B-4178-8C0A-281A8E85A3BB}"/>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93" name="Rectangle 36">
                <a:extLst>
                  <a:ext uri="{FF2B5EF4-FFF2-40B4-BE49-F238E27FC236}">
                    <a16:creationId xmlns:a16="http://schemas.microsoft.com/office/drawing/2014/main" id="{2CF0D4FC-E44F-499A-8943-90D4A299C405}"/>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94" name="Rectangle 37">
                <a:extLst>
                  <a:ext uri="{FF2B5EF4-FFF2-40B4-BE49-F238E27FC236}">
                    <a16:creationId xmlns:a16="http://schemas.microsoft.com/office/drawing/2014/main" id="{CA1245CF-28F6-4C8F-88A2-2452B7B9399C}"/>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90" name="正方形/長方形 89">
              <a:extLst>
                <a:ext uri="{FF2B5EF4-FFF2-40B4-BE49-F238E27FC236}">
                  <a16:creationId xmlns:a16="http://schemas.microsoft.com/office/drawing/2014/main" id="{49743BB4-253C-443A-85FE-6B53CC712F66}"/>
                </a:ext>
              </a:extLst>
            </p:cNvPr>
            <p:cNvSpPr/>
            <p:nvPr/>
          </p:nvSpPr>
          <p:spPr>
            <a:xfrm rot="5400000">
              <a:off x="456203" y="2432648"/>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正方形/長方形 90">
              <a:extLst>
                <a:ext uri="{FF2B5EF4-FFF2-40B4-BE49-F238E27FC236}">
                  <a16:creationId xmlns:a16="http://schemas.microsoft.com/office/drawing/2014/main" id="{218C8A99-0F88-44DF-B5E5-04CEC3327A57}"/>
                </a:ext>
              </a:extLst>
            </p:cNvPr>
            <p:cNvSpPr/>
            <p:nvPr/>
          </p:nvSpPr>
          <p:spPr>
            <a:xfrm rot="5400000">
              <a:off x="2386303" y="2431767"/>
              <a:ext cx="1250511" cy="41108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sp>
        <p:nvSpPr>
          <p:cNvPr id="3087" name="Rectangle 95"/>
          <p:cNvSpPr>
            <a:spLocks noChangeArrowheads="1"/>
          </p:cNvSpPr>
          <p:nvPr/>
        </p:nvSpPr>
        <p:spPr bwMode="auto">
          <a:xfrm>
            <a:off x="6869271" y="1120063"/>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524625" y="345733"/>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内藤会場世話人</a:t>
            </a:r>
          </a:p>
        </p:txBody>
      </p:sp>
      <p:sp>
        <p:nvSpPr>
          <p:cNvPr id="3089" name="Text Box 97"/>
          <p:cNvSpPr txBox="1">
            <a:spLocks noChangeArrowheads="1"/>
          </p:cNvSpPr>
          <p:nvPr/>
        </p:nvSpPr>
        <p:spPr bwMode="auto">
          <a:xfrm>
            <a:off x="6443010" y="727693"/>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佐藤チーフ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603</a:t>
            </a:r>
            <a:r>
              <a:rPr lang="ja-JP" altLang="en-US" sz="3600" b="1" dirty="0">
                <a:latin typeface="HG丸ｺﾞｼｯｸM-PRO" panose="020F0600000000000000" pitchFamily="50" charset="-128"/>
                <a:ea typeface="HG丸ｺﾞｼｯｸM-PRO" panose="020F0600000000000000" pitchFamily="50" charset="-128"/>
              </a:rPr>
              <a:t>研修室レイアウト</a:t>
            </a:r>
          </a:p>
        </p:txBody>
      </p:sp>
      <p:sp>
        <p:nvSpPr>
          <p:cNvPr id="48" name="Oval 43"/>
          <p:cNvSpPr>
            <a:spLocks noChangeArrowheads="1"/>
          </p:cNvSpPr>
          <p:nvPr/>
        </p:nvSpPr>
        <p:spPr bwMode="auto">
          <a:xfrm>
            <a:off x="6875662" y="4897329"/>
            <a:ext cx="711681" cy="674806"/>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5</a:t>
            </a:r>
            <a:endParaRPr kumimoji="0" lang="ja-JP" altLang="en-US" sz="2800" b="1" dirty="0">
              <a:latin typeface="HG丸ｺﾞｼｯｸM-PRO" panose="020F0600000000000000" pitchFamily="50" charset="-128"/>
              <a:ea typeface="HG丸ｺﾞｼｯｸM-PRO" panose="020F0600000000000000" pitchFamily="50" charset="-128"/>
            </a:endParaRPr>
          </a:p>
        </p:txBody>
      </p:sp>
      <p:sp>
        <p:nvSpPr>
          <p:cNvPr id="49" name="Text Box 46"/>
          <p:cNvSpPr txBox="1">
            <a:spLocks noChangeArrowheads="1"/>
          </p:cNvSpPr>
          <p:nvPr/>
        </p:nvSpPr>
        <p:spPr bwMode="auto">
          <a:xfrm>
            <a:off x="6543615" y="1864635"/>
            <a:ext cx="12263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7</a:t>
            </a:r>
            <a:r>
              <a:rPr kumimoji="0" lang="ja-JP" altLang="en-US" sz="1800" dirty="0">
                <a:latin typeface="HG丸ｺﾞｼｯｸM-PRO" panose="020F0600000000000000" pitchFamily="50" charset="-128"/>
                <a:ea typeface="HG丸ｺﾞｼｯｸM-PRO" panose="020F0600000000000000" pitchFamily="50" charset="-128"/>
              </a:rPr>
              <a:t>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50" name="Text Box 46"/>
          <p:cNvSpPr txBox="1">
            <a:spLocks noChangeArrowheads="1"/>
          </p:cNvSpPr>
          <p:nvPr/>
        </p:nvSpPr>
        <p:spPr bwMode="auto">
          <a:xfrm>
            <a:off x="5659312" y="1462210"/>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石原ｱﾄﾞﾊﾞｲｻﾞｰ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55" name="Oval 44"/>
          <p:cNvSpPr>
            <a:spLocks noChangeArrowheads="1"/>
          </p:cNvSpPr>
          <p:nvPr/>
        </p:nvSpPr>
        <p:spPr bwMode="auto">
          <a:xfrm>
            <a:off x="6822701" y="2230075"/>
            <a:ext cx="688220" cy="708999"/>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１</a:t>
            </a:r>
          </a:p>
        </p:txBody>
      </p:sp>
      <p:sp>
        <p:nvSpPr>
          <p:cNvPr id="56" name="Text Box 47"/>
          <p:cNvSpPr txBox="1">
            <a:spLocks noChangeArrowheads="1"/>
          </p:cNvSpPr>
          <p:nvPr/>
        </p:nvSpPr>
        <p:spPr bwMode="auto">
          <a:xfrm>
            <a:off x="1143309" y="1823635"/>
            <a:ext cx="1284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（７名）</a:t>
            </a:r>
          </a:p>
        </p:txBody>
      </p:sp>
      <p:sp>
        <p:nvSpPr>
          <p:cNvPr id="57" name="Text Box 47"/>
          <p:cNvSpPr txBox="1">
            <a:spLocks noChangeArrowheads="1"/>
          </p:cNvSpPr>
          <p:nvPr/>
        </p:nvSpPr>
        <p:spPr bwMode="auto">
          <a:xfrm>
            <a:off x="5779452" y="4043849"/>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前田ｱﾄﾞﾊﾞｲｻﾞｰ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8" name="Oval 43">
            <a:extLst>
              <a:ext uri="{FF2B5EF4-FFF2-40B4-BE49-F238E27FC236}">
                <a16:creationId xmlns:a16="http://schemas.microsoft.com/office/drawing/2014/main" id="{903F90A4-CDB3-BBFA-D9D2-4C868DEF3885}"/>
              </a:ext>
            </a:extLst>
          </p:cNvPr>
          <p:cNvSpPr>
            <a:spLocks noChangeArrowheads="1"/>
          </p:cNvSpPr>
          <p:nvPr/>
        </p:nvSpPr>
        <p:spPr bwMode="auto">
          <a:xfrm>
            <a:off x="1428548" y="4882374"/>
            <a:ext cx="730752" cy="707632"/>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4</a:t>
            </a:r>
            <a:endParaRPr kumimoji="0" lang="ja-JP" altLang="en-US" sz="2800" b="1" dirty="0">
              <a:latin typeface="HG丸ｺﾞｼｯｸM-PRO" panose="020F0600000000000000" pitchFamily="50" charset="-128"/>
              <a:ea typeface="HG丸ｺﾞｼｯｸM-PRO" panose="020F0600000000000000" pitchFamily="50" charset="-128"/>
            </a:endParaRPr>
          </a:p>
        </p:txBody>
      </p:sp>
      <p:sp>
        <p:nvSpPr>
          <p:cNvPr id="9" name="Text Box 46">
            <a:extLst>
              <a:ext uri="{FF2B5EF4-FFF2-40B4-BE49-F238E27FC236}">
                <a16:creationId xmlns:a16="http://schemas.microsoft.com/office/drawing/2014/main" id="{BAA60F21-66AA-0DC3-702A-7739186C083E}"/>
              </a:ext>
            </a:extLst>
          </p:cNvPr>
          <p:cNvSpPr txBox="1">
            <a:spLocks noChangeArrowheads="1"/>
          </p:cNvSpPr>
          <p:nvPr/>
        </p:nvSpPr>
        <p:spPr bwMode="auto">
          <a:xfrm>
            <a:off x="1015856" y="4465130"/>
            <a:ext cx="16297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7</a:t>
            </a:r>
            <a:r>
              <a:rPr kumimoji="0" lang="ja-JP" altLang="en-US" sz="1800" dirty="0">
                <a:latin typeface="HG丸ｺﾞｼｯｸM-PRO" panose="020F0600000000000000" pitchFamily="50" charset="-128"/>
                <a:ea typeface="HG丸ｺﾞｼｯｸM-PRO" panose="020F0600000000000000" pitchFamily="50" charset="-128"/>
              </a:rPr>
              <a:t>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10" name="Text Box 47">
            <a:extLst>
              <a:ext uri="{FF2B5EF4-FFF2-40B4-BE49-F238E27FC236}">
                <a16:creationId xmlns:a16="http://schemas.microsoft.com/office/drawing/2014/main" id="{8AA24692-146C-3A07-3D87-BD88BD78D982}"/>
              </a:ext>
            </a:extLst>
          </p:cNvPr>
          <p:cNvSpPr txBox="1">
            <a:spLocks noChangeArrowheads="1"/>
          </p:cNvSpPr>
          <p:nvPr/>
        </p:nvSpPr>
        <p:spPr bwMode="auto">
          <a:xfrm>
            <a:off x="3018579" y="2695080"/>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水谷ｱﾄﾞﾊﾞｲｻﾞｰ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34" name="Oval 44">
            <a:extLst>
              <a:ext uri="{FF2B5EF4-FFF2-40B4-BE49-F238E27FC236}">
                <a16:creationId xmlns:a16="http://schemas.microsoft.com/office/drawing/2014/main" id="{48C21FB1-0D92-4D9D-981E-344A8E9794E7}"/>
              </a:ext>
            </a:extLst>
          </p:cNvPr>
          <p:cNvSpPr>
            <a:spLocks noChangeArrowheads="1"/>
          </p:cNvSpPr>
          <p:nvPr/>
        </p:nvSpPr>
        <p:spPr bwMode="auto">
          <a:xfrm>
            <a:off x="1388054" y="2210701"/>
            <a:ext cx="770941" cy="756844"/>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2</a:t>
            </a:r>
            <a:endParaRPr kumimoji="0" lang="ja-JP" altLang="en-US" sz="2800" b="1" dirty="0">
              <a:latin typeface="HG丸ｺﾞｼｯｸM-PRO" panose="020F0600000000000000" pitchFamily="50" charset="-128"/>
              <a:ea typeface="HG丸ｺﾞｼｯｸM-PRO" panose="020F0600000000000000" pitchFamily="50" charset="-128"/>
            </a:endParaRPr>
          </a:p>
        </p:txBody>
      </p:sp>
      <p:sp>
        <p:nvSpPr>
          <p:cNvPr id="95" name="Oval 44">
            <a:extLst>
              <a:ext uri="{FF2B5EF4-FFF2-40B4-BE49-F238E27FC236}">
                <a16:creationId xmlns:a16="http://schemas.microsoft.com/office/drawing/2014/main" id="{553110D6-62EA-416D-A947-15F439156D38}"/>
              </a:ext>
            </a:extLst>
          </p:cNvPr>
          <p:cNvSpPr>
            <a:spLocks noChangeArrowheads="1"/>
          </p:cNvSpPr>
          <p:nvPr/>
        </p:nvSpPr>
        <p:spPr bwMode="auto">
          <a:xfrm>
            <a:off x="4045902" y="3527835"/>
            <a:ext cx="731160" cy="669572"/>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3</a:t>
            </a:r>
            <a:endParaRPr kumimoji="0" lang="ja-JP" altLang="en-US" sz="2800" b="1" dirty="0">
              <a:latin typeface="HG丸ｺﾞｼｯｸM-PRO" panose="020F0600000000000000" pitchFamily="50" charset="-128"/>
              <a:ea typeface="HG丸ｺﾞｼｯｸM-PRO" panose="020F0600000000000000" pitchFamily="50" charset="-128"/>
            </a:endParaRPr>
          </a:p>
        </p:txBody>
      </p:sp>
      <p:sp>
        <p:nvSpPr>
          <p:cNvPr id="96" name="Text Box 46">
            <a:extLst>
              <a:ext uri="{FF2B5EF4-FFF2-40B4-BE49-F238E27FC236}">
                <a16:creationId xmlns:a16="http://schemas.microsoft.com/office/drawing/2014/main" id="{9923120F-EB61-41A1-88EA-F8785A299588}"/>
              </a:ext>
            </a:extLst>
          </p:cNvPr>
          <p:cNvSpPr txBox="1">
            <a:spLocks noChangeArrowheads="1"/>
          </p:cNvSpPr>
          <p:nvPr/>
        </p:nvSpPr>
        <p:spPr bwMode="auto">
          <a:xfrm>
            <a:off x="3362217" y="3122557"/>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7</a:t>
            </a:r>
            <a:r>
              <a:rPr kumimoji="0" lang="ja-JP" altLang="en-US" sz="1800" dirty="0">
                <a:latin typeface="HG丸ｺﾞｼｯｸM-PRO" panose="020F0600000000000000" pitchFamily="50" charset="-128"/>
                <a:ea typeface="HG丸ｺﾞｼｯｸM-PRO" panose="020F0600000000000000" pitchFamily="50" charset="-128"/>
              </a:rPr>
              <a:t>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111" name="Text Box 46">
            <a:extLst>
              <a:ext uri="{FF2B5EF4-FFF2-40B4-BE49-F238E27FC236}">
                <a16:creationId xmlns:a16="http://schemas.microsoft.com/office/drawing/2014/main" id="{1C1A5F2A-0BFC-49B5-9C10-9C3C1EF96E2F}"/>
              </a:ext>
            </a:extLst>
          </p:cNvPr>
          <p:cNvSpPr txBox="1">
            <a:spLocks noChangeArrowheads="1"/>
          </p:cNvSpPr>
          <p:nvPr/>
        </p:nvSpPr>
        <p:spPr bwMode="auto">
          <a:xfrm>
            <a:off x="6650784" y="4456170"/>
            <a:ext cx="111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7</a:t>
            </a:r>
            <a:r>
              <a:rPr kumimoji="0" lang="ja-JP" altLang="en-US" sz="1800" dirty="0">
                <a:latin typeface="HG丸ｺﾞｼｯｸM-PRO" panose="020F0600000000000000" pitchFamily="50" charset="-128"/>
                <a:ea typeface="HG丸ｺﾞｼｯｸM-PRO" panose="020F0600000000000000" pitchFamily="50" charset="-128"/>
              </a:rPr>
              <a:t>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112" name="Text Box 47">
            <a:extLst>
              <a:ext uri="{FF2B5EF4-FFF2-40B4-BE49-F238E27FC236}">
                <a16:creationId xmlns:a16="http://schemas.microsoft.com/office/drawing/2014/main" id="{D966F42A-E23A-4811-A964-81E6EEC669C7}"/>
              </a:ext>
            </a:extLst>
          </p:cNvPr>
          <p:cNvSpPr txBox="1">
            <a:spLocks noChangeArrowheads="1"/>
          </p:cNvSpPr>
          <p:nvPr/>
        </p:nvSpPr>
        <p:spPr bwMode="auto">
          <a:xfrm>
            <a:off x="508093" y="4040811"/>
            <a:ext cx="19628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椙山ｱﾄﾞﾊﾞｲｻﾞｰ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113" name="Text Box 47">
            <a:extLst>
              <a:ext uri="{FF2B5EF4-FFF2-40B4-BE49-F238E27FC236}">
                <a16:creationId xmlns:a16="http://schemas.microsoft.com/office/drawing/2014/main" id="{F81D4760-789D-48D5-B177-1DC3BDEAD488}"/>
              </a:ext>
            </a:extLst>
          </p:cNvPr>
          <p:cNvSpPr txBox="1">
            <a:spLocks noChangeArrowheads="1"/>
          </p:cNvSpPr>
          <p:nvPr/>
        </p:nvSpPr>
        <p:spPr bwMode="auto">
          <a:xfrm>
            <a:off x="356946" y="1372222"/>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福田ｱﾄﾞﾊﾞｲｻﾞｰ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114" name="Text Box 97">
            <a:extLst>
              <a:ext uri="{FF2B5EF4-FFF2-40B4-BE49-F238E27FC236}">
                <a16:creationId xmlns:a16="http://schemas.microsoft.com/office/drawing/2014/main" id="{826D91E1-26E0-494C-BB5A-B8640A506227}"/>
              </a:ext>
            </a:extLst>
          </p:cNvPr>
          <p:cNvSpPr txBox="1">
            <a:spLocks noChangeArrowheads="1"/>
          </p:cNvSpPr>
          <p:nvPr/>
        </p:nvSpPr>
        <p:spPr bwMode="auto">
          <a:xfrm>
            <a:off x="5746844" y="3308953"/>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坂口ｱﾄﾞﾊﾞｲｻﾞｰ補助</a:t>
            </a:r>
            <a:endParaRPr kumimoji="0" lang="en-US" altLang="ja-JP" sz="2000" b="1" dirty="0">
              <a:latin typeface="HG丸ｺﾞｼｯｸM-PRO" panose="020F0600000000000000" pitchFamily="50" charset="-128"/>
              <a:ea typeface="HG丸ｺﾞｼｯｸM-PRO" panose="020F0600000000000000" pitchFamily="50" charset="-128"/>
            </a:endParaRPr>
          </a:p>
        </p:txBody>
      </p:sp>
      <p:sp>
        <p:nvSpPr>
          <p:cNvPr id="115" name="Text Box 97">
            <a:extLst>
              <a:ext uri="{FF2B5EF4-FFF2-40B4-BE49-F238E27FC236}">
                <a16:creationId xmlns:a16="http://schemas.microsoft.com/office/drawing/2014/main" id="{8AA3200C-1055-4311-B408-23B660F14B62}"/>
              </a:ext>
            </a:extLst>
          </p:cNvPr>
          <p:cNvSpPr txBox="1">
            <a:spLocks noChangeArrowheads="1"/>
          </p:cNvSpPr>
          <p:nvPr/>
        </p:nvSpPr>
        <p:spPr bwMode="auto">
          <a:xfrm>
            <a:off x="3034644" y="4549517"/>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鈴木ｱﾄﾞﾊﾞｲｻﾞｰ補助</a:t>
            </a:r>
            <a:endParaRPr kumimoji="0" lang="en-US" altLang="ja-JP" sz="2000" b="1" dirty="0">
              <a:latin typeface="HG丸ｺﾞｼｯｸM-PRO" panose="020F0600000000000000" pitchFamily="50" charset="-128"/>
              <a:ea typeface="HG丸ｺﾞｼｯｸM-PRO" panose="020F0600000000000000" pitchFamily="50" charset="-128"/>
            </a:endParaRPr>
          </a:p>
        </p:txBody>
      </p:sp>
      <p:sp>
        <p:nvSpPr>
          <p:cNvPr id="116" name="Text Box 97">
            <a:extLst>
              <a:ext uri="{FF2B5EF4-FFF2-40B4-BE49-F238E27FC236}">
                <a16:creationId xmlns:a16="http://schemas.microsoft.com/office/drawing/2014/main" id="{ABED9322-7BB9-41D6-B65B-C4D2B4527D0D}"/>
              </a:ext>
            </a:extLst>
          </p:cNvPr>
          <p:cNvSpPr txBox="1">
            <a:spLocks noChangeArrowheads="1"/>
          </p:cNvSpPr>
          <p:nvPr/>
        </p:nvSpPr>
        <p:spPr bwMode="auto">
          <a:xfrm>
            <a:off x="344090" y="3278720"/>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岩瀬ｱﾄﾞﾊﾞｲｻﾞｰ補助</a:t>
            </a:r>
            <a:endParaRPr kumimoji="0" lang="en-US" altLang="ja-JP" sz="2000" b="1" dirty="0">
              <a:latin typeface="HG丸ｺﾞｼｯｸM-PRO" panose="020F0600000000000000" pitchFamily="50" charset="-128"/>
              <a:ea typeface="HG丸ｺﾞｼｯｸM-PRO" panose="020F0600000000000000" pitchFamily="50" charset="-128"/>
            </a:endParaRPr>
          </a:p>
        </p:txBody>
      </p:sp>
      <p:sp>
        <p:nvSpPr>
          <p:cNvPr id="117" name="Text Box 97">
            <a:extLst>
              <a:ext uri="{FF2B5EF4-FFF2-40B4-BE49-F238E27FC236}">
                <a16:creationId xmlns:a16="http://schemas.microsoft.com/office/drawing/2014/main" id="{24B04163-E674-434A-8114-6E686E278891}"/>
              </a:ext>
            </a:extLst>
          </p:cNvPr>
          <p:cNvSpPr txBox="1">
            <a:spLocks noChangeArrowheads="1"/>
          </p:cNvSpPr>
          <p:nvPr/>
        </p:nvSpPr>
        <p:spPr bwMode="auto">
          <a:xfrm>
            <a:off x="5766062" y="6006520"/>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久米ｱﾄﾞﾊﾞｲｻﾞｰ補助</a:t>
            </a:r>
            <a:endParaRPr kumimoji="0" lang="en-US" altLang="ja-JP" sz="2000" b="1" dirty="0">
              <a:latin typeface="HG丸ｺﾞｼｯｸM-PRO" panose="020F0600000000000000" pitchFamily="50" charset="-128"/>
              <a:ea typeface="HG丸ｺﾞｼｯｸM-PRO" panose="020F0600000000000000" pitchFamily="50" charset="-128"/>
            </a:endParaRPr>
          </a:p>
        </p:txBody>
      </p:sp>
      <p:sp>
        <p:nvSpPr>
          <p:cNvPr id="118" name="Text Box 97">
            <a:extLst>
              <a:ext uri="{FF2B5EF4-FFF2-40B4-BE49-F238E27FC236}">
                <a16:creationId xmlns:a16="http://schemas.microsoft.com/office/drawing/2014/main" id="{84E7B8EB-022C-497C-9D28-7D3856F1E5D8}"/>
              </a:ext>
            </a:extLst>
          </p:cNvPr>
          <p:cNvSpPr txBox="1">
            <a:spLocks noChangeArrowheads="1"/>
          </p:cNvSpPr>
          <p:nvPr/>
        </p:nvSpPr>
        <p:spPr bwMode="auto">
          <a:xfrm>
            <a:off x="311636" y="6017927"/>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益永ｱﾄﾞﾊﾞｲｻﾞｰ補助</a:t>
            </a:r>
            <a:endParaRPr kumimoji="0" lang="en-US" altLang="ja-JP" sz="2000" b="1" dirty="0">
              <a:latin typeface="HG丸ｺﾞｼｯｸM-PRO" panose="020F0600000000000000" pitchFamily="50" charset="-128"/>
              <a:ea typeface="HG丸ｺﾞｼｯｸM-PRO" panose="020F0600000000000000" pitchFamily="50" charset="-128"/>
            </a:endParaRPr>
          </a:p>
        </p:txBody>
      </p:sp>
      <p:sp>
        <p:nvSpPr>
          <p:cNvPr id="68" name="楕円 67">
            <a:extLst>
              <a:ext uri="{FF2B5EF4-FFF2-40B4-BE49-F238E27FC236}">
                <a16:creationId xmlns:a16="http://schemas.microsoft.com/office/drawing/2014/main" id="{3162B343-F373-467C-8CBE-1AF5C2E9B555}"/>
              </a:ext>
            </a:extLst>
          </p:cNvPr>
          <p:cNvSpPr/>
          <p:nvPr/>
        </p:nvSpPr>
        <p:spPr>
          <a:xfrm>
            <a:off x="1193734" y="307429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a:extLst>
              <a:ext uri="{FF2B5EF4-FFF2-40B4-BE49-F238E27FC236}">
                <a16:creationId xmlns:a16="http://schemas.microsoft.com/office/drawing/2014/main" id="{9587FE4E-F289-4C0F-96DF-5FEC177109D3}"/>
              </a:ext>
            </a:extLst>
          </p:cNvPr>
          <p:cNvSpPr/>
          <p:nvPr/>
        </p:nvSpPr>
        <p:spPr>
          <a:xfrm>
            <a:off x="2295632" y="307350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E5694861-7625-4721-A5BA-71F287EEDCA1}"/>
              </a:ext>
            </a:extLst>
          </p:cNvPr>
          <p:cNvSpPr/>
          <p:nvPr/>
        </p:nvSpPr>
        <p:spPr>
          <a:xfrm>
            <a:off x="2451304" y="1497980"/>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E88B776E-218C-4F7F-A938-A16703BC663F}"/>
              </a:ext>
            </a:extLst>
          </p:cNvPr>
          <p:cNvSpPr/>
          <p:nvPr/>
        </p:nvSpPr>
        <p:spPr>
          <a:xfrm>
            <a:off x="3018579" y="195607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8E6A9E68-436E-46A9-B3B3-EFDC23EA4109}"/>
              </a:ext>
            </a:extLst>
          </p:cNvPr>
          <p:cNvSpPr/>
          <p:nvPr/>
        </p:nvSpPr>
        <p:spPr>
          <a:xfrm>
            <a:off x="3023158" y="2607126"/>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楕円 123">
            <a:extLst>
              <a:ext uri="{FF2B5EF4-FFF2-40B4-BE49-F238E27FC236}">
                <a16:creationId xmlns:a16="http://schemas.microsoft.com/office/drawing/2014/main" id="{8216C1BB-4D5B-4B5A-B3E0-5261BB9BCC80}"/>
              </a:ext>
            </a:extLst>
          </p:cNvPr>
          <p:cNvSpPr/>
          <p:nvPr/>
        </p:nvSpPr>
        <p:spPr>
          <a:xfrm>
            <a:off x="445033" y="1964291"/>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楕円 124">
            <a:extLst>
              <a:ext uri="{FF2B5EF4-FFF2-40B4-BE49-F238E27FC236}">
                <a16:creationId xmlns:a16="http://schemas.microsoft.com/office/drawing/2014/main" id="{3DFC91B8-2E48-437E-B883-3740C4C5C80B}"/>
              </a:ext>
            </a:extLst>
          </p:cNvPr>
          <p:cNvSpPr/>
          <p:nvPr/>
        </p:nvSpPr>
        <p:spPr>
          <a:xfrm>
            <a:off x="445033" y="2584574"/>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楕円 125">
            <a:extLst>
              <a:ext uri="{FF2B5EF4-FFF2-40B4-BE49-F238E27FC236}">
                <a16:creationId xmlns:a16="http://schemas.microsoft.com/office/drawing/2014/main" id="{53CCA7D0-8C5E-4597-8D94-12B70F48E196}"/>
              </a:ext>
            </a:extLst>
          </p:cNvPr>
          <p:cNvSpPr/>
          <p:nvPr/>
        </p:nvSpPr>
        <p:spPr>
          <a:xfrm>
            <a:off x="5048800" y="280236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楕円 126">
            <a:extLst>
              <a:ext uri="{FF2B5EF4-FFF2-40B4-BE49-F238E27FC236}">
                <a16:creationId xmlns:a16="http://schemas.microsoft.com/office/drawing/2014/main" id="{52131459-3951-46F0-9EAE-29EA005F8179}"/>
              </a:ext>
            </a:extLst>
          </p:cNvPr>
          <p:cNvSpPr/>
          <p:nvPr/>
        </p:nvSpPr>
        <p:spPr>
          <a:xfrm>
            <a:off x="5609692" y="322292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楕円 127">
            <a:extLst>
              <a:ext uri="{FF2B5EF4-FFF2-40B4-BE49-F238E27FC236}">
                <a16:creationId xmlns:a16="http://schemas.microsoft.com/office/drawing/2014/main" id="{70F65668-03DF-400D-B5A0-20BD78C346A7}"/>
              </a:ext>
            </a:extLst>
          </p:cNvPr>
          <p:cNvSpPr/>
          <p:nvPr/>
        </p:nvSpPr>
        <p:spPr>
          <a:xfrm>
            <a:off x="5760616" y="198921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楕円 128">
            <a:extLst>
              <a:ext uri="{FF2B5EF4-FFF2-40B4-BE49-F238E27FC236}">
                <a16:creationId xmlns:a16="http://schemas.microsoft.com/office/drawing/2014/main" id="{9ED1CD9E-9E3C-4761-B716-216DCD97C31D}"/>
              </a:ext>
            </a:extLst>
          </p:cNvPr>
          <p:cNvSpPr/>
          <p:nvPr/>
        </p:nvSpPr>
        <p:spPr>
          <a:xfrm>
            <a:off x="5774494" y="2653490"/>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楕円 129">
            <a:extLst>
              <a:ext uri="{FF2B5EF4-FFF2-40B4-BE49-F238E27FC236}">
                <a16:creationId xmlns:a16="http://schemas.microsoft.com/office/drawing/2014/main" id="{540584C8-219F-4564-9819-013A39542CAE}"/>
              </a:ext>
            </a:extLst>
          </p:cNvPr>
          <p:cNvSpPr/>
          <p:nvPr/>
        </p:nvSpPr>
        <p:spPr>
          <a:xfrm>
            <a:off x="7815294" y="15341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楕円 130">
            <a:extLst>
              <a:ext uri="{FF2B5EF4-FFF2-40B4-BE49-F238E27FC236}">
                <a16:creationId xmlns:a16="http://schemas.microsoft.com/office/drawing/2014/main" id="{7B9DA3EA-0574-4E81-B3C2-51B6E409D9F6}"/>
              </a:ext>
            </a:extLst>
          </p:cNvPr>
          <p:cNvSpPr/>
          <p:nvPr/>
        </p:nvSpPr>
        <p:spPr>
          <a:xfrm>
            <a:off x="8316387" y="1979866"/>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楕円 131">
            <a:extLst>
              <a:ext uri="{FF2B5EF4-FFF2-40B4-BE49-F238E27FC236}">
                <a16:creationId xmlns:a16="http://schemas.microsoft.com/office/drawing/2014/main" id="{4BC33797-6F67-4358-85A7-EAC0F17E83A7}"/>
              </a:ext>
            </a:extLst>
          </p:cNvPr>
          <p:cNvSpPr/>
          <p:nvPr/>
        </p:nvSpPr>
        <p:spPr>
          <a:xfrm>
            <a:off x="8331510" y="262007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楕円 132">
            <a:extLst>
              <a:ext uri="{FF2B5EF4-FFF2-40B4-BE49-F238E27FC236}">
                <a16:creationId xmlns:a16="http://schemas.microsoft.com/office/drawing/2014/main" id="{9184863D-9A3B-406F-8E4C-88CB19D9772D}"/>
              </a:ext>
            </a:extLst>
          </p:cNvPr>
          <p:cNvSpPr/>
          <p:nvPr/>
        </p:nvSpPr>
        <p:spPr>
          <a:xfrm>
            <a:off x="6599854" y="3029714"/>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楕円 133">
            <a:extLst>
              <a:ext uri="{FF2B5EF4-FFF2-40B4-BE49-F238E27FC236}">
                <a16:creationId xmlns:a16="http://schemas.microsoft.com/office/drawing/2014/main" id="{CC172D2E-841B-4732-A70C-0BEB7772390B}"/>
              </a:ext>
            </a:extLst>
          </p:cNvPr>
          <p:cNvSpPr/>
          <p:nvPr/>
        </p:nvSpPr>
        <p:spPr>
          <a:xfrm>
            <a:off x="7606425" y="303029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楕円 134">
            <a:extLst>
              <a:ext uri="{FF2B5EF4-FFF2-40B4-BE49-F238E27FC236}">
                <a16:creationId xmlns:a16="http://schemas.microsoft.com/office/drawing/2014/main" id="{15252879-2CFA-4F73-B357-245923D7997E}"/>
              </a:ext>
            </a:extLst>
          </p:cNvPr>
          <p:cNvSpPr/>
          <p:nvPr/>
        </p:nvSpPr>
        <p:spPr>
          <a:xfrm>
            <a:off x="5630452" y="3852261"/>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楕円 135">
            <a:extLst>
              <a:ext uri="{FF2B5EF4-FFF2-40B4-BE49-F238E27FC236}">
                <a16:creationId xmlns:a16="http://schemas.microsoft.com/office/drawing/2014/main" id="{14F93AE4-3411-4850-8973-80DBB1CBA256}"/>
              </a:ext>
            </a:extLst>
          </p:cNvPr>
          <p:cNvSpPr/>
          <p:nvPr/>
        </p:nvSpPr>
        <p:spPr>
          <a:xfrm>
            <a:off x="4995748" y="4373982"/>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楕円 136">
            <a:extLst>
              <a:ext uri="{FF2B5EF4-FFF2-40B4-BE49-F238E27FC236}">
                <a16:creationId xmlns:a16="http://schemas.microsoft.com/office/drawing/2014/main" id="{203A3A62-3371-4EC3-9177-ED022FA09DA7}"/>
              </a:ext>
            </a:extLst>
          </p:cNvPr>
          <p:cNvSpPr/>
          <p:nvPr/>
        </p:nvSpPr>
        <p:spPr>
          <a:xfrm>
            <a:off x="3815008" y="4361478"/>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楕円 137">
            <a:extLst>
              <a:ext uri="{FF2B5EF4-FFF2-40B4-BE49-F238E27FC236}">
                <a16:creationId xmlns:a16="http://schemas.microsoft.com/office/drawing/2014/main" id="{53CCC12E-B180-4DF7-82F0-DDF230FFABFA}"/>
              </a:ext>
            </a:extLst>
          </p:cNvPr>
          <p:cNvSpPr/>
          <p:nvPr/>
        </p:nvSpPr>
        <p:spPr>
          <a:xfrm>
            <a:off x="3060371" y="3915141"/>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楕円 138">
            <a:extLst>
              <a:ext uri="{FF2B5EF4-FFF2-40B4-BE49-F238E27FC236}">
                <a16:creationId xmlns:a16="http://schemas.microsoft.com/office/drawing/2014/main" id="{1E96FD87-E24B-423A-8A2D-1DA24DAA08F6}"/>
              </a:ext>
            </a:extLst>
          </p:cNvPr>
          <p:cNvSpPr/>
          <p:nvPr/>
        </p:nvSpPr>
        <p:spPr>
          <a:xfrm>
            <a:off x="3047839" y="326428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楕円 139">
            <a:extLst>
              <a:ext uri="{FF2B5EF4-FFF2-40B4-BE49-F238E27FC236}">
                <a16:creationId xmlns:a16="http://schemas.microsoft.com/office/drawing/2014/main" id="{81E24386-1715-4C97-99FA-75E63FD2C5CA}"/>
              </a:ext>
            </a:extLst>
          </p:cNvPr>
          <p:cNvSpPr/>
          <p:nvPr/>
        </p:nvSpPr>
        <p:spPr>
          <a:xfrm>
            <a:off x="7868148" y="4144864"/>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楕円 140">
            <a:extLst>
              <a:ext uri="{FF2B5EF4-FFF2-40B4-BE49-F238E27FC236}">
                <a16:creationId xmlns:a16="http://schemas.microsoft.com/office/drawing/2014/main" id="{9A023118-BC83-468D-9D57-61C437D2D071}"/>
              </a:ext>
            </a:extLst>
          </p:cNvPr>
          <p:cNvSpPr/>
          <p:nvPr/>
        </p:nvSpPr>
        <p:spPr>
          <a:xfrm>
            <a:off x="8384562" y="4610634"/>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楕円 141">
            <a:extLst>
              <a:ext uri="{FF2B5EF4-FFF2-40B4-BE49-F238E27FC236}">
                <a16:creationId xmlns:a16="http://schemas.microsoft.com/office/drawing/2014/main" id="{51F8B877-5B88-4691-A595-F0F6A21ACB11}"/>
              </a:ext>
            </a:extLst>
          </p:cNvPr>
          <p:cNvSpPr/>
          <p:nvPr/>
        </p:nvSpPr>
        <p:spPr>
          <a:xfrm>
            <a:off x="8409478" y="5316140"/>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楕円 142">
            <a:extLst>
              <a:ext uri="{FF2B5EF4-FFF2-40B4-BE49-F238E27FC236}">
                <a16:creationId xmlns:a16="http://schemas.microsoft.com/office/drawing/2014/main" id="{7EBCC5F2-7F0E-495A-AAAB-8A9BECE1F3F7}"/>
              </a:ext>
            </a:extLst>
          </p:cNvPr>
          <p:cNvSpPr/>
          <p:nvPr/>
        </p:nvSpPr>
        <p:spPr>
          <a:xfrm>
            <a:off x="7770850" y="573374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楕円 143">
            <a:extLst>
              <a:ext uri="{FF2B5EF4-FFF2-40B4-BE49-F238E27FC236}">
                <a16:creationId xmlns:a16="http://schemas.microsoft.com/office/drawing/2014/main" id="{09233E87-5B1B-4BD4-9F1F-7C2881EF03DF}"/>
              </a:ext>
            </a:extLst>
          </p:cNvPr>
          <p:cNvSpPr/>
          <p:nvPr/>
        </p:nvSpPr>
        <p:spPr>
          <a:xfrm>
            <a:off x="6553624" y="5739894"/>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 name="楕円 144">
            <a:extLst>
              <a:ext uri="{FF2B5EF4-FFF2-40B4-BE49-F238E27FC236}">
                <a16:creationId xmlns:a16="http://schemas.microsoft.com/office/drawing/2014/main" id="{66DF6BF0-AC83-4E46-8243-34AF59ED7BA1}"/>
              </a:ext>
            </a:extLst>
          </p:cNvPr>
          <p:cNvSpPr/>
          <p:nvPr/>
        </p:nvSpPr>
        <p:spPr>
          <a:xfrm>
            <a:off x="5834691" y="5283692"/>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楕円 145">
            <a:extLst>
              <a:ext uri="{FF2B5EF4-FFF2-40B4-BE49-F238E27FC236}">
                <a16:creationId xmlns:a16="http://schemas.microsoft.com/office/drawing/2014/main" id="{9F2C8179-5B13-4DBA-B3A6-DE7F9B7B9352}"/>
              </a:ext>
            </a:extLst>
          </p:cNvPr>
          <p:cNvSpPr/>
          <p:nvPr/>
        </p:nvSpPr>
        <p:spPr>
          <a:xfrm>
            <a:off x="5822735" y="457499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楕円 146">
            <a:extLst>
              <a:ext uri="{FF2B5EF4-FFF2-40B4-BE49-F238E27FC236}">
                <a16:creationId xmlns:a16="http://schemas.microsoft.com/office/drawing/2014/main" id="{D24D095A-45A6-4E88-9AFC-894D03D4D23A}"/>
              </a:ext>
            </a:extLst>
          </p:cNvPr>
          <p:cNvSpPr/>
          <p:nvPr/>
        </p:nvSpPr>
        <p:spPr>
          <a:xfrm>
            <a:off x="3015089" y="53248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楕円 147">
            <a:extLst>
              <a:ext uri="{FF2B5EF4-FFF2-40B4-BE49-F238E27FC236}">
                <a16:creationId xmlns:a16="http://schemas.microsoft.com/office/drawing/2014/main" id="{511C5EF1-48D9-4ED7-9F0A-5BE2D2DFD175}"/>
              </a:ext>
            </a:extLst>
          </p:cNvPr>
          <p:cNvSpPr/>
          <p:nvPr/>
        </p:nvSpPr>
        <p:spPr>
          <a:xfrm>
            <a:off x="2989411" y="4594990"/>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楕円 148">
            <a:extLst>
              <a:ext uri="{FF2B5EF4-FFF2-40B4-BE49-F238E27FC236}">
                <a16:creationId xmlns:a16="http://schemas.microsoft.com/office/drawing/2014/main" id="{913D3AC3-EA05-48E1-9D58-B80F8F3EFE3E}"/>
              </a:ext>
            </a:extLst>
          </p:cNvPr>
          <p:cNvSpPr/>
          <p:nvPr/>
        </p:nvSpPr>
        <p:spPr>
          <a:xfrm>
            <a:off x="2548464" y="4170150"/>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楕円 149">
            <a:extLst>
              <a:ext uri="{FF2B5EF4-FFF2-40B4-BE49-F238E27FC236}">
                <a16:creationId xmlns:a16="http://schemas.microsoft.com/office/drawing/2014/main" id="{D18E6B58-E868-4946-B2A7-9FC32FC6A62C}"/>
              </a:ext>
            </a:extLst>
          </p:cNvPr>
          <p:cNvSpPr/>
          <p:nvPr/>
        </p:nvSpPr>
        <p:spPr>
          <a:xfrm>
            <a:off x="2406648" y="5778288"/>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楕円 150">
            <a:extLst>
              <a:ext uri="{FF2B5EF4-FFF2-40B4-BE49-F238E27FC236}">
                <a16:creationId xmlns:a16="http://schemas.microsoft.com/office/drawing/2014/main" id="{33DF9E55-92C0-45BC-B87E-BA712C7C22A5}"/>
              </a:ext>
            </a:extLst>
          </p:cNvPr>
          <p:cNvSpPr/>
          <p:nvPr/>
        </p:nvSpPr>
        <p:spPr>
          <a:xfrm>
            <a:off x="1046149" y="57558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楕円 151">
            <a:extLst>
              <a:ext uri="{FF2B5EF4-FFF2-40B4-BE49-F238E27FC236}">
                <a16:creationId xmlns:a16="http://schemas.microsoft.com/office/drawing/2014/main" id="{66F7839A-704D-4A07-BBA8-0EC284131EEF}"/>
              </a:ext>
            </a:extLst>
          </p:cNvPr>
          <p:cNvSpPr/>
          <p:nvPr/>
        </p:nvSpPr>
        <p:spPr>
          <a:xfrm>
            <a:off x="377759" y="5283692"/>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楕円 152">
            <a:extLst>
              <a:ext uri="{FF2B5EF4-FFF2-40B4-BE49-F238E27FC236}">
                <a16:creationId xmlns:a16="http://schemas.microsoft.com/office/drawing/2014/main" id="{276F2DFB-F048-42D1-8384-238E53BEB96D}"/>
              </a:ext>
            </a:extLst>
          </p:cNvPr>
          <p:cNvSpPr/>
          <p:nvPr/>
        </p:nvSpPr>
        <p:spPr>
          <a:xfrm>
            <a:off x="377252" y="463689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12070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116632"/>
            <a:ext cx="8686800" cy="6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合同発表会　</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15:25</a:t>
            </a: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ext Box 2"/>
          <p:cNvSpPr txBox="1">
            <a:spLocks noChangeArrowheads="1"/>
          </p:cNvSpPr>
          <p:nvPr/>
        </p:nvSpPr>
        <p:spPr bwMode="auto">
          <a:xfrm>
            <a:off x="228600" y="4017545"/>
            <a:ext cx="86868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：５分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：２分（全員が決意表明する）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a:t>
            </a:r>
            <a:r>
              <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分／グループ</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395536" y="1427872"/>
            <a:ext cx="8519864" cy="1785104"/>
          </a:xfrm>
          <a:prstGeom prst="rect">
            <a:avLst/>
          </a:prstGeom>
          <a:noFill/>
        </p:spPr>
        <p:txBody>
          <a:bodyPr wrap="square" rtlCol="0">
            <a:spAutoFit/>
          </a:bodyPr>
          <a:lstStyle/>
          <a:p>
            <a:pPr eaLnBrk="1" hangingPunct="1">
              <a:spcBef>
                <a:spcPct val="50000"/>
              </a:spcBef>
              <a:buFontTx/>
              <a:buNone/>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日間の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それぞれの役割・立場で今後のやるべき事を明確にして頂きました。ＱＣサークル活動は全員参加の活動で、各役割が共に協力し合い、１つになることで良い活動が出来ます。</a:t>
            </a:r>
            <a:endParaRPr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それぞれの立場で何を考え、何を実行しようとしているのか共有する場を目的とした発表会です。</a:t>
            </a:r>
            <a:endParaRPr kumimoji="1" lang="ja-JP" altLang="en-US" sz="2000" dirty="0"/>
          </a:p>
        </p:txBody>
      </p:sp>
      <p:sp>
        <p:nvSpPr>
          <p:cNvPr id="5" name="テキスト ボックス 4"/>
          <p:cNvSpPr txBox="1"/>
          <p:nvPr/>
        </p:nvSpPr>
        <p:spPr>
          <a:xfrm>
            <a:off x="223276" y="934811"/>
            <a:ext cx="2476516"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１．主旨・目的</a:t>
            </a:r>
          </a:p>
        </p:txBody>
      </p:sp>
      <p:sp>
        <p:nvSpPr>
          <p:cNvPr id="10" name="テキスト ボックス 9"/>
          <p:cNvSpPr txBox="1"/>
          <p:nvPr/>
        </p:nvSpPr>
        <p:spPr>
          <a:xfrm>
            <a:off x="223276" y="350100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．発表時間</a:t>
            </a:r>
          </a:p>
        </p:txBody>
      </p:sp>
    </p:spTree>
    <p:extLst>
      <p:ext uri="{BB962C8B-B14F-4D97-AF65-F5344CB8AC3E}">
        <p14:creationId xmlns:p14="http://schemas.microsoft.com/office/powerpoint/2010/main" val="27059922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26064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３</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．発表順</a:t>
            </a:r>
          </a:p>
        </p:txBody>
      </p:sp>
      <p:graphicFrame>
        <p:nvGraphicFramePr>
          <p:cNvPr id="6" name="表 5"/>
          <p:cNvGraphicFramePr>
            <a:graphicFrameLocks noGrp="1"/>
          </p:cNvGraphicFramePr>
          <p:nvPr/>
        </p:nvGraphicFramePr>
        <p:xfrm>
          <a:off x="755577" y="1412776"/>
          <a:ext cx="7875830" cy="2477076"/>
        </p:xfrm>
        <a:graphic>
          <a:graphicData uri="http://schemas.openxmlformats.org/drawingml/2006/table">
            <a:tbl>
              <a:tblPr/>
              <a:tblGrid>
                <a:gridCol w="1612670">
                  <a:extLst>
                    <a:ext uri="{9D8B030D-6E8A-4147-A177-3AD203B41FA5}">
                      <a16:colId xmlns:a16="http://schemas.microsoft.com/office/drawing/2014/main" val="425580638"/>
                    </a:ext>
                  </a:extLst>
                </a:gridCol>
                <a:gridCol w="2025213">
                  <a:extLst>
                    <a:ext uri="{9D8B030D-6E8A-4147-A177-3AD203B41FA5}">
                      <a16:colId xmlns:a16="http://schemas.microsoft.com/office/drawing/2014/main" val="756124540"/>
                    </a:ext>
                  </a:extLst>
                </a:gridCol>
                <a:gridCol w="675072">
                  <a:extLst>
                    <a:ext uri="{9D8B030D-6E8A-4147-A177-3AD203B41FA5}">
                      <a16:colId xmlns:a16="http://schemas.microsoft.com/office/drawing/2014/main" val="1606039217"/>
                    </a:ext>
                  </a:extLst>
                </a:gridCol>
                <a:gridCol w="862590">
                  <a:extLst>
                    <a:ext uri="{9D8B030D-6E8A-4147-A177-3AD203B41FA5}">
                      <a16:colId xmlns:a16="http://schemas.microsoft.com/office/drawing/2014/main" val="2802294582"/>
                    </a:ext>
                  </a:extLst>
                </a:gridCol>
                <a:gridCol w="2025213">
                  <a:extLst>
                    <a:ext uri="{9D8B030D-6E8A-4147-A177-3AD203B41FA5}">
                      <a16:colId xmlns:a16="http://schemas.microsoft.com/office/drawing/2014/main" val="1191106738"/>
                    </a:ext>
                  </a:extLst>
                </a:gridCol>
                <a:gridCol w="675072">
                  <a:extLst>
                    <a:ext uri="{9D8B030D-6E8A-4147-A177-3AD203B41FA5}">
                      <a16:colId xmlns:a16="http://schemas.microsoft.com/office/drawing/2014/main" val="2365185709"/>
                    </a:ext>
                  </a:extLst>
                </a:gridCol>
              </a:tblGrid>
              <a:tr h="619269">
                <a:tc>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発表順</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2700" b="0" i="0" u="none" strike="noStrike" dirty="0">
                          <a:solidFill>
                            <a:srgbClr val="FF0000"/>
                          </a:solidFill>
                          <a:effectLst/>
                          <a:latin typeface="Meiryo UI" panose="020B0604030504040204" pitchFamily="50" charset="-128"/>
                          <a:ea typeface="Meiryo UI" panose="020B0604030504040204" pitchFamily="50" charset="-128"/>
                        </a:rPr>
                        <a:t>コース・グループ名</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　</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質問グループ</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24760601"/>
                  </a:ext>
                </a:extLst>
              </a:tr>
              <a:tr h="619269">
                <a:tc>
                  <a:txBody>
                    <a:bodyPr/>
                    <a:lstStyle/>
                    <a:p>
                      <a:pPr algn="ctr" fontAlgn="ctr"/>
                      <a:r>
                        <a:rPr lang="en-US" altLang="ja-JP" sz="2700" b="0" i="0" u="none" strike="noStrike" dirty="0">
                          <a:solidFill>
                            <a:srgbClr val="000000"/>
                          </a:solidFill>
                          <a:effectLst/>
                          <a:latin typeface="Meiryo UI" panose="020B0604030504040204" pitchFamily="50" charset="-128"/>
                          <a:ea typeface="Meiryo UI" panose="020B0604030504040204" pitchFamily="50" charset="-128"/>
                        </a:rPr>
                        <a:t>1</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312270"/>
                  </a:ext>
                </a:extLst>
              </a:tr>
              <a:tr h="619269">
                <a:tc>
                  <a:txBody>
                    <a:bodyPr/>
                    <a:lstStyle/>
                    <a:p>
                      <a:pPr algn="ctr" fontAlgn="ctr"/>
                      <a:r>
                        <a:rPr lang="en-US" altLang="ja-JP" sz="2700" b="0" i="0" u="none" strike="noStrike" dirty="0">
                          <a:solidFill>
                            <a:srgbClr val="000000"/>
                          </a:solidFill>
                          <a:effectLst/>
                          <a:latin typeface="Meiryo UI" panose="020B0604030504040204" pitchFamily="50" charset="-128"/>
                          <a:ea typeface="Meiryo UI" panose="020B0604030504040204" pitchFamily="50" charset="-128"/>
                        </a:rPr>
                        <a:t>2</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260645"/>
                  </a:ext>
                </a:extLst>
              </a:tr>
              <a:tr h="619269">
                <a:tc>
                  <a:txBody>
                    <a:bodyPr/>
                    <a:lstStyle/>
                    <a:p>
                      <a:pPr algn="ctr" fontAlgn="ctr"/>
                      <a:r>
                        <a:rPr lang="en-US" altLang="ja-JP" sz="2700" b="0" i="0" u="none" strike="noStrike" dirty="0">
                          <a:solidFill>
                            <a:srgbClr val="000000"/>
                          </a:solidFill>
                          <a:effectLst/>
                          <a:latin typeface="Meiryo UI" panose="020B0604030504040204" pitchFamily="50" charset="-128"/>
                          <a:ea typeface="Meiryo UI" panose="020B0604030504040204" pitchFamily="50" charset="-128"/>
                        </a:rPr>
                        <a:t>3</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313824"/>
                  </a:ext>
                </a:extLst>
              </a:tr>
            </a:tbl>
          </a:graphicData>
        </a:graphic>
      </p:graphicFrame>
    </p:spTree>
    <p:extLst>
      <p:ext uri="{BB962C8B-B14F-4D97-AF65-F5344CB8AC3E}">
        <p14:creationId xmlns:p14="http://schemas.microsoft.com/office/powerpoint/2010/main" val="197572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2" name="Rectangle 114"/>
          <p:cNvSpPr>
            <a:spLocks noChangeArrowheads="1"/>
          </p:cNvSpPr>
          <p:nvPr/>
        </p:nvSpPr>
        <p:spPr bwMode="auto">
          <a:xfrm>
            <a:off x="323850" y="188913"/>
            <a:ext cx="3816102"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スケジュール</a:t>
            </a:r>
          </a:p>
        </p:txBody>
      </p:sp>
      <p:graphicFrame>
        <p:nvGraphicFramePr>
          <p:cNvPr id="11" name="表 10">
            <a:extLst>
              <a:ext uri="{FF2B5EF4-FFF2-40B4-BE49-F238E27FC236}">
                <a16:creationId xmlns:a16="http://schemas.microsoft.com/office/drawing/2014/main" id="{1145FB82-BDD0-46C1-B886-E3498C390E18}"/>
              </a:ext>
            </a:extLst>
          </p:cNvPr>
          <p:cNvGraphicFramePr>
            <a:graphicFrameLocks noGrp="1"/>
          </p:cNvGraphicFramePr>
          <p:nvPr>
            <p:extLst>
              <p:ext uri="{D42A27DB-BD31-4B8C-83A1-F6EECF244321}">
                <p14:modId xmlns:p14="http://schemas.microsoft.com/office/powerpoint/2010/main" val="1496203163"/>
              </p:ext>
            </p:extLst>
          </p:nvPr>
        </p:nvGraphicFramePr>
        <p:xfrm>
          <a:off x="107505" y="601328"/>
          <a:ext cx="8928990" cy="6067759"/>
        </p:xfrm>
        <a:graphic>
          <a:graphicData uri="http://schemas.openxmlformats.org/drawingml/2006/table">
            <a:tbl>
              <a:tblPr firstRow="1" firstCol="1" lastRow="1" lastCol="1" bandRow="1" bandCol="1"/>
              <a:tblGrid>
                <a:gridCol w="1035246">
                  <a:extLst>
                    <a:ext uri="{9D8B030D-6E8A-4147-A177-3AD203B41FA5}">
                      <a16:colId xmlns:a16="http://schemas.microsoft.com/office/drawing/2014/main" val="4132221719"/>
                    </a:ext>
                  </a:extLst>
                </a:gridCol>
                <a:gridCol w="3946872">
                  <a:extLst>
                    <a:ext uri="{9D8B030D-6E8A-4147-A177-3AD203B41FA5}">
                      <a16:colId xmlns:a16="http://schemas.microsoft.com/office/drawing/2014/main" val="2848445204"/>
                    </a:ext>
                  </a:extLst>
                </a:gridCol>
                <a:gridCol w="3946872">
                  <a:extLst>
                    <a:ext uri="{9D8B030D-6E8A-4147-A177-3AD203B41FA5}">
                      <a16:colId xmlns:a16="http://schemas.microsoft.com/office/drawing/2014/main" val="3844433692"/>
                    </a:ext>
                  </a:extLst>
                </a:gridCol>
              </a:tblGrid>
              <a:tr h="232566">
                <a:tc>
                  <a:txBody>
                    <a:bodyPr/>
                    <a:lstStyle/>
                    <a:p>
                      <a:pPr algn="ctr">
                        <a:lnSpc>
                          <a:spcPts val="1800"/>
                        </a:lnSpc>
                      </a:pP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日</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時　間</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内　　　　　　容</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7180300"/>
                  </a:ext>
                </a:extLst>
              </a:tr>
              <a:tr h="318847">
                <a:tc rowSpan="6">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1</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11:35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11:45</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グループ討論の進め方の説明　（チーフアドバイザー）</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9127102"/>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11:45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自己紹介・ウォーミングアップ</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4966951"/>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965920"/>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13:20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(20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グループの旗づくり（役割分担など）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7505374"/>
                  </a:ext>
                </a:extLst>
              </a:tr>
              <a:tr h="361818">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推進事務局</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としてあるべき姿」の統一認識と重要行動ポイントの選定</a:t>
                      </a:r>
                    </a:p>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8360059"/>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(80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情報交換会（各コース別）</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1293848"/>
                  </a:ext>
                </a:extLst>
              </a:tr>
              <a:tr h="318847">
                <a:tc>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 </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16:50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閉会</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6512345"/>
                  </a:ext>
                </a:extLst>
              </a:tr>
              <a:tr h="318847">
                <a:tc rowSpan="11">
                  <a:txBody>
                    <a:bodyPr/>
                    <a:lstStyle/>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２</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9:05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9:10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事務連絡（</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推進事務局</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コース全体）</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260320"/>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9:10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現状の姿と問題点</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課題</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の明確化</a:t>
                      </a:r>
                    </a:p>
                    <a:p>
                      <a:pPr algn="just">
                        <a:tabLst>
                          <a:tab pos="2700020" algn="ctr"/>
                          <a:tab pos="5400040" algn="r"/>
                          <a:tab pos="533400" algn="l"/>
                        </a:tabLst>
                      </a:pPr>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665452"/>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推進事務局</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として「やるべきこと（方策）」の洗い出し</a:t>
                      </a:r>
                    </a:p>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　（適宜休憩）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78747"/>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活動支援マトリックス表の充実とまとめ</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0214133"/>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13:00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0528578"/>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13:30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(30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グループ討論のまとめと発表準備</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528003"/>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13:30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14:50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(80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ＧＤ結果発表　講評（代表サークル選出）</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063064"/>
                  </a:ext>
                </a:extLst>
              </a:tr>
              <a:tr h="352735">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14:50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(30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私のＱＣサークル推進計画書の作成</a:t>
                      </a:r>
                    </a:p>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15:05</a:t>
                      </a:r>
                      <a:r>
                        <a:rPr lang="ja-JP" sz="1050">
                          <a:effectLst/>
                          <a:latin typeface="Meiryo UI" panose="020B0604030504040204" pitchFamily="50" charset="-128"/>
                          <a:ea typeface="Meiryo UI" panose="020B0604030504040204" pitchFamily="50" charset="-128"/>
                          <a:cs typeface="Times New Roman" panose="02020603050405020304" pitchFamily="18" charset="0"/>
                        </a:rPr>
                        <a:t>～ コース別研修閉会あいさつ（会場世話人）</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4656068"/>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15:25</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会場移動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0744725"/>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15</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(5</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合同発表会　質疑応答　総評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595658"/>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25</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閉会挨拶　アンケート記入　解散</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21670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533400"/>
            <a:ext cx="8686800" cy="1754326"/>
          </a:xfrm>
          <a:prstGeom prst="rect">
            <a:avLst/>
          </a:prstGeom>
          <a:noFill/>
          <a:ln w="9525">
            <a:solidFill>
              <a:schemeClr val="accent2"/>
            </a:solidFill>
            <a:miter lim="800000"/>
            <a:headEnd/>
            <a:tailEnd/>
          </a:ln>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b="1" dirty="0">
                <a:solidFill>
                  <a:schemeClr val="accent2"/>
                </a:solidFill>
                <a:latin typeface="Meiryo UI" pitchFamily="50" charset="-128"/>
                <a:ea typeface="Meiryo UI" pitchFamily="50" charset="-128"/>
                <a:cs typeface="Meiryo UI" pitchFamily="50" charset="-128"/>
              </a:rPr>
              <a:t>推進事務局</a:t>
            </a:r>
            <a:r>
              <a:rPr lang="ja-JP" altLang="en-US" sz="2400" dirty="0">
                <a:solidFill>
                  <a:schemeClr val="accent2"/>
                </a:solidFill>
                <a:latin typeface="HGP創英角ｺﾞｼｯｸUB" pitchFamily="50" charset="-128"/>
                <a:ea typeface="HGP創英角ｺﾞｼｯｸUB" pitchFamily="50" charset="-128"/>
                <a:cs typeface="Meiryo UI" panose="020B0604030504040204" pitchFamily="50" charset="-128"/>
              </a:rPr>
              <a:t>コース</a:t>
            </a: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研修目的</a:t>
            </a:r>
          </a:p>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推進事務局としての「あるべき姿」から「やるべき事」を考え、議論で</a:t>
            </a:r>
            <a:b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挙がった意見や発表された内容、他社との情報交換をもとに、</a:t>
            </a:r>
            <a:b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個人の具体的な推進計画を立て、各自推進活動に活用してもらう</a:t>
            </a:r>
          </a:p>
        </p:txBody>
      </p:sp>
      <p:sp>
        <p:nvSpPr>
          <p:cNvPr id="6147" name="Text Box 3"/>
          <p:cNvSpPr txBox="1">
            <a:spLocks noChangeArrowheads="1"/>
          </p:cNvSpPr>
          <p:nvPr/>
        </p:nvSpPr>
        <p:spPr bwMode="auto">
          <a:xfrm>
            <a:off x="228600" y="3124200"/>
            <a:ext cx="8686800" cy="2939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一口に「推進事務局」と言っても、事業所や部の推進事務局、</a:t>
            </a: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課単位の推進事務局、サークルに密着した推進事務局、全社の</a:t>
            </a: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推進事務局の立場など、その</a:t>
            </a:r>
            <a:r>
              <a:rPr lang="ja-JP" altLang="en-US" sz="2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範囲（テリトリー）</a:t>
            </a: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はさまざまです。　</a:t>
            </a:r>
            <a:endParaRPr lang="en-US" altLang="ja-JP"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今回のグループ討論は、推進事務局の立場で議論を進めてください。</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これからグループ討論をスムーズに進めていくためには、メンバー全員で</a:t>
            </a:r>
          </a:p>
          <a:p>
            <a:pPr algn="just" eaLnBrk="1" hangingPunct="1">
              <a:lnSpc>
                <a:spcPts val="2500"/>
              </a:lnSpc>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「推進事務局のあるべき姿」を再認識し、明確にする必要があります。</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148" name="AutoShape 4"/>
          <p:cNvSpPr>
            <a:spLocks noChangeArrowheads="1"/>
          </p:cNvSpPr>
          <p:nvPr/>
        </p:nvSpPr>
        <p:spPr bwMode="auto">
          <a:xfrm>
            <a:off x="2514600" y="2362200"/>
            <a:ext cx="3733800" cy="609600"/>
          </a:xfrm>
          <a:prstGeom prst="downArrow">
            <a:avLst>
              <a:gd name="adj1" fmla="val 54861"/>
              <a:gd name="adj2" fmla="val 58074"/>
            </a:avLst>
          </a:prstGeom>
          <a:solidFill>
            <a:srgbClr val="FFCCFF"/>
          </a:solidFill>
          <a:ln w="9525">
            <a:solidFill>
              <a:schemeClr val="tx1"/>
            </a:solidFill>
            <a:miter lim="800000"/>
            <a:headEnd/>
            <a:tailEnd/>
          </a:ln>
        </p:spPr>
        <p:txBody>
          <a:bodyPr vert="eaVert"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５．１　グループ討論の進め方説明</a:t>
            </a:r>
            <a:endParaRPr kumimoji="1" lang="ja-JP" altLang="en-US" b="1" dirty="0"/>
          </a:p>
        </p:txBody>
      </p:sp>
      <p:sp>
        <p:nvSpPr>
          <p:cNvPr id="7" name="テキスト ボックス 6">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6450" y="620688"/>
            <a:ext cx="8915400"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)自己紹介（</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10</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分間）</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アドバイザーから行い、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時計回り</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に紹介していきます。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各自の持ち時間を決めておきます。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a:t>
            </a:r>
            <a:r>
              <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「参加券、紹介項目メモ」を活用</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④ 打ち解け合うために、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趣味や特技なども話すと良いでしょう。</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５．２　自己紹介・ウォーミングアップ</a:t>
            </a:r>
            <a:endParaRPr kumimoji="1" lang="ja-JP" altLang="en-US" b="1" dirty="0"/>
          </a:p>
        </p:txBody>
      </p:sp>
      <p:sp>
        <p:nvSpPr>
          <p:cNvPr id="5" name="テキスト ボックス 4">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7" name="図 6" descr="白いバックグラウンドの前に座っている人形&#10;&#10;低い精度で自動的に生成された説明">
            <a:extLst>
              <a:ext uri="{FF2B5EF4-FFF2-40B4-BE49-F238E27FC236}">
                <a16:creationId xmlns:a16="http://schemas.microsoft.com/office/drawing/2014/main" id="{11C5228E-96AD-F33C-CB62-E301A9579C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548" y="4165593"/>
            <a:ext cx="2636912" cy="2636912"/>
          </a:xfrm>
          <a:prstGeom prst="rect">
            <a:avLst/>
          </a:prstGeom>
        </p:spPr>
      </p:pic>
      <p:grpSp>
        <p:nvGrpSpPr>
          <p:cNvPr id="8" name="グループ化 7">
            <a:extLst>
              <a:ext uri="{FF2B5EF4-FFF2-40B4-BE49-F238E27FC236}">
                <a16:creationId xmlns:a16="http://schemas.microsoft.com/office/drawing/2014/main" id="{53316DF8-433A-44F2-B54D-E7F6AF13B3FE}"/>
              </a:ext>
            </a:extLst>
          </p:cNvPr>
          <p:cNvGrpSpPr/>
          <p:nvPr/>
        </p:nvGrpSpPr>
        <p:grpSpPr>
          <a:xfrm>
            <a:off x="3130458" y="620688"/>
            <a:ext cx="5811392" cy="6179449"/>
            <a:chOff x="3151633" y="609702"/>
            <a:chExt cx="5811392" cy="6179449"/>
          </a:xfrm>
        </p:grpSpPr>
        <p:grpSp>
          <p:nvGrpSpPr>
            <p:cNvPr id="9" name="グループ化 8">
              <a:extLst>
                <a:ext uri="{FF2B5EF4-FFF2-40B4-BE49-F238E27FC236}">
                  <a16:creationId xmlns:a16="http://schemas.microsoft.com/office/drawing/2014/main" id="{C595E02F-86D8-4554-B6CC-6BA90E322CEA}"/>
                </a:ext>
              </a:extLst>
            </p:cNvPr>
            <p:cNvGrpSpPr/>
            <p:nvPr/>
          </p:nvGrpSpPr>
          <p:grpSpPr>
            <a:xfrm>
              <a:off x="5342631" y="609702"/>
              <a:ext cx="3620394" cy="5064772"/>
              <a:chOff x="5342631" y="609702"/>
              <a:chExt cx="3620394" cy="5064772"/>
            </a:xfrm>
          </p:grpSpPr>
          <p:pic>
            <p:nvPicPr>
              <p:cNvPr id="12" name="図 11">
                <a:extLst>
                  <a:ext uri="{FF2B5EF4-FFF2-40B4-BE49-F238E27FC236}">
                    <a16:creationId xmlns:a16="http://schemas.microsoft.com/office/drawing/2014/main" id="{9281CD7F-4EEA-4DA2-856F-441ED7534477}"/>
                  </a:ext>
                </a:extLst>
              </p:cNvPr>
              <p:cNvPicPr>
                <a:picLocks noChangeAspect="1"/>
              </p:cNvPicPr>
              <p:nvPr/>
            </p:nvPicPr>
            <p:blipFill>
              <a:blip r:embed="rId3"/>
              <a:stretch>
                <a:fillRect/>
              </a:stretch>
            </p:blipFill>
            <p:spPr>
              <a:xfrm>
                <a:off x="5342631" y="609702"/>
                <a:ext cx="3620394" cy="5064772"/>
              </a:xfrm>
              <a:prstGeom prst="rect">
                <a:avLst/>
              </a:prstGeom>
            </p:spPr>
          </p:pic>
          <p:sp>
            <p:nvSpPr>
              <p:cNvPr id="13" name="正方形/長方形 12">
                <a:extLst>
                  <a:ext uri="{FF2B5EF4-FFF2-40B4-BE49-F238E27FC236}">
                    <a16:creationId xmlns:a16="http://schemas.microsoft.com/office/drawing/2014/main" id="{061A32B6-467E-4324-B91C-7BBE9509C482}"/>
                  </a:ext>
                </a:extLst>
              </p:cNvPr>
              <p:cNvSpPr/>
              <p:nvPr/>
            </p:nvSpPr>
            <p:spPr>
              <a:xfrm>
                <a:off x="5436097" y="3311017"/>
                <a:ext cx="1656183" cy="1099058"/>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10" name="図 9">
              <a:extLst>
                <a:ext uri="{FF2B5EF4-FFF2-40B4-BE49-F238E27FC236}">
                  <a16:creationId xmlns:a16="http://schemas.microsoft.com/office/drawing/2014/main" id="{9E8966DB-88C8-4961-B8E0-7E0376ADD83C}"/>
                </a:ext>
              </a:extLst>
            </p:cNvPr>
            <p:cNvPicPr>
              <a:picLocks noChangeAspect="1" noChangeArrowheads="1"/>
              <a:extLst>
                <a:ext uri="{84589F7E-364E-4C9E-8A38-B11213B215E9}">
                  <a14:cameraTool xmlns:a14="http://schemas.microsoft.com/office/drawing/2010/main" cellRange="'[QR受付用　推・支・推事研修会　参加券発行用ツール_QRコード付き.xlsx]三角板明示1~5'!$C$29:$F$33"/>
                </a:ext>
              </a:extLst>
            </p:cNvPicPr>
            <p:nvPr/>
          </p:nvPicPr>
          <p:blipFill>
            <a:blip r:embed="rId4"/>
            <a:srcRect/>
            <a:stretch>
              <a:fillRect/>
            </a:stretch>
          </p:blipFill>
          <p:spPr bwMode="auto">
            <a:xfrm>
              <a:off x="3151633" y="4647680"/>
              <a:ext cx="3212207" cy="2141471"/>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sp>
          <p:nvSpPr>
            <p:cNvPr id="11" name="矢印: 環状 10">
              <a:extLst>
                <a:ext uri="{FF2B5EF4-FFF2-40B4-BE49-F238E27FC236}">
                  <a16:creationId xmlns:a16="http://schemas.microsoft.com/office/drawing/2014/main" id="{436F519C-1AC1-4E68-8945-B7DC1855BB4D}"/>
                </a:ext>
              </a:extLst>
            </p:cNvPr>
            <p:cNvSpPr/>
            <p:nvPr/>
          </p:nvSpPr>
          <p:spPr>
            <a:xfrm flipH="1">
              <a:off x="4791398" y="3995982"/>
              <a:ext cx="1008112" cy="1303396"/>
            </a:xfrm>
            <a:prstGeom prst="circularArrow">
              <a:avLst>
                <a:gd name="adj1" fmla="val 13592"/>
                <a:gd name="adj2" fmla="val 545457"/>
                <a:gd name="adj3" fmla="val 20671536"/>
                <a:gd name="adj4" fmla="val 15637738"/>
                <a:gd name="adj5" fmla="val 1289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379546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A19B3-4925-4DF5-9F72-33B601EFB530}"/>
              </a:ext>
            </a:extLst>
          </p:cNvPr>
          <p:cNvSpPr txBox="1"/>
          <p:nvPr/>
        </p:nvSpPr>
        <p:spPr>
          <a:xfrm>
            <a:off x="169683" y="81782"/>
            <a:ext cx="6867586" cy="461665"/>
          </a:xfrm>
          <a:prstGeom prst="rect">
            <a:avLst/>
          </a:prstGeom>
          <a:noFill/>
        </p:spPr>
        <p:txBody>
          <a:bodyPr wrap="none" rtlCol="0">
            <a:spAutoFit/>
          </a:bodyPr>
          <a:lstStyle/>
          <a:p>
            <a:r>
              <a:rPr lang="en-US" altLang="ja-JP" b="1" u="sng" dirty="0">
                <a:latin typeface="Meiryo UI" panose="020B0604030504040204" pitchFamily="50" charset="-128"/>
                <a:ea typeface="Meiryo UI" panose="020B0604030504040204" pitchFamily="50" charset="-128"/>
              </a:rPr>
              <a:t>(2)</a:t>
            </a:r>
            <a:r>
              <a:rPr kumimoji="1" lang="ja-JP" altLang="en-US" b="1" u="sng" dirty="0">
                <a:latin typeface="Meiryo UI" panose="020B0604030504040204" pitchFamily="50" charset="-128"/>
                <a:ea typeface="Meiryo UI" panose="020B0604030504040204" pitchFamily="50" charset="-128"/>
              </a:rPr>
              <a:t>ウォーミングアップ（</a:t>
            </a:r>
            <a:r>
              <a:rPr lang="en-US" altLang="ja-JP" b="1" u="sng" dirty="0">
                <a:latin typeface="Meiryo UI" panose="020B0604030504040204" pitchFamily="50" charset="-128"/>
                <a:ea typeface="Meiryo UI" panose="020B0604030504040204" pitchFamily="50" charset="-128"/>
              </a:rPr>
              <a:t>5</a:t>
            </a:r>
            <a:r>
              <a:rPr kumimoji="1" lang="ja-JP" altLang="en-US" b="1" u="sng" dirty="0">
                <a:latin typeface="Meiryo UI" panose="020B0604030504040204" pitchFamily="50" charset="-128"/>
                <a:ea typeface="Meiryo UI" panose="020B0604030504040204" pitchFamily="50" charset="-128"/>
              </a:rPr>
              <a:t>分間）：ジェスチャーゲーム</a:t>
            </a:r>
          </a:p>
        </p:txBody>
      </p:sp>
      <p:sp>
        <p:nvSpPr>
          <p:cNvPr id="5" name="テキスト ボックス 4">
            <a:extLst>
              <a:ext uri="{FF2B5EF4-FFF2-40B4-BE49-F238E27FC236}">
                <a16:creationId xmlns:a16="http://schemas.microsoft.com/office/drawing/2014/main" id="{B6A57668-0753-49BA-812E-69AE3905A5C0}"/>
              </a:ext>
            </a:extLst>
          </p:cNvPr>
          <p:cNvSpPr txBox="1"/>
          <p:nvPr/>
        </p:nvSpPr>
        <p:spPr>
          <a:xfrm>
            <a:off x="169683" y="605002"/>
            <a:ext cx="7015062" cy="830997"/>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回答者と出題者に分かれて、出題者が動く「動き」を見て</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それが何を表しているのかを答えるゲームです。</a:t>
            </a:r>
          </a:p>
        </p:txBody>
      </p:sp>
      <p:sp>
        <p:nvSpPr>
          <p:cNvPr id="7" name="テキスト ボックス 6">
            <a:extLst>
              <a:ext uri="{FF2B5EF4-FFF2-40B4-BE49-F238E27FC236}">
                <a16:creationId xmlns:a16="http://schemas.microsoft.com/office/drawing/2014/main" id="{B11E7C20-8ECE-4F25-B551-425BBBBD10BA}"/>
              </a:ext>
            </a:extLst>
          </p:cNvPr>
          <p:cNvSpPr txBox="1"/>
          <p:nvPr/>
        </p:nvSpPr>
        <p:spPr>
          <a:xfrm>
            <a:off x="169683" y="1674673"/>
            <a:ext cx="8264451" cy="3046988"/>
          </a:xfrm>
          <a:prstGeom prst="rect">
            <a:avLst/>
          </a:prstGeom>
          <a:noFill/>
        </p:spPr>
        <p:txBody>
          <a:bodyPr wrap="squar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備品の確認</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①お題の書いてある紙</a:t>
            </a:r>
            <a:endParaRPr kumimoji="1" lang="en-US" altLang="ja-JP" dirty="0">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dirty="0">
                <a:latin typeface="Meiryo UI" panose="020B0604030504040204" pitchFamily="50" charset="-128"/>
                <a:ea typeface="Meiryo UI" panose="020B0604030504040204" pitchFamily="50" charset="-128"/>
              </a:rPr>
              <a:t>　・お題は</a:t>
            </a:r>
            <a:r>
              <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各グループ違います。（一部同じ出題があります。）</a:t>
            </a:r>
            <a:endParaRPr kumimoji="1" lang="en-US" altLang="ja-JP"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r>
              <a:rPr kumimoji="1" lang="ja-JP" altLang="en-US" dirty="0">
                <a:latin typeface="Meiryo UI" panose="020B0604030504040204" pitchFamily="50" charset="-128"/>
                <a:ea typeface="Meiryo UI" panose="020B0604030504040204" pitchFamily="50" charset="-128"/>
              </a:rPr>
              <a:t>　・グループごとに封筒に入れて用意します。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ゲームスタート直前に出してください。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②時間を計るタイマーもしくは携帯のタイマー機能</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・チーフ：ゲームの時間を計る用（</a:t>
            </a:r>
            <a:r>
              <a:rPr kumimoji="1" lang="ja-JP" altLang="en-US" b="1" dirty="0">
                <a:solidFill>
                  <a:srgbClr val="FF0000"/>
                </a:solidFill>
                <a:latin typeface="Meiryo UI" panose="020B0604030504040204" pitchFamily="50" charset="-128"/>
                <a:ea typeface="Meiryo UI" panose="020B0604030504040204" pitchFamily="50" charset="-128"/>
              </a:rPr>
              <a:t>５</a:t>
            </a:r>
            <a:r>
              <a:rPr kumimoji="1" lang="ja-JP" altLang="en-US" dirty="0">
                <a:latin typeface="Meiryo UI" panose="020B0604030504040204" pitchFamily="50" charset="-128"/>
                <a:ea typeface="Meiryo UI" panose="020B0604030504040204" pitchFamily="50" charset="-128"/>
              </a:rPr>
              <a:t>分）</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・アドバイザー補助：１問ごとの制限時間を計る用（</a:t>
            </a:r>
            <a:r>
              <a:rPr lang="en-US" altLang="ja-JP" dirty="0">
                <a:latin typeface="Meiryo UI" panose="020B0604030504040204" pitchFamily="50" charset="-128"/>
                <a:ea typeface="Meiryo UI" panose="020B0604030504040204" pitchFamily="50" charset="-128"/>
              </a:rPr>
              <a:t>30</a:t>
            </a:r>
            <a:r>
              <a:rPr lang="ja-JP" altLang="en-US" dirty="0">
                <a:latin typeface="Meiryo UI" panose="020B0604030504040204" pitchFamily="50" charset="-128"/>
                <a:ea typeface="Meiryo UI" panose="020B0604030504040204" pitchFamily="50" charset="-128"/>
              </a:rPr>
              <a:t>秒</a:t>
            </a:r>
            <a:r>
              <a:rPr kumimoji="1" lang="ja-JP" altLang="en-US" dirty="0">
                <a:latin typeface="Meiryo UI" panose="020B0604030504040204" pitchFamily="50" charset="-128"/>
                <a:ea typeface="Meiryo UI" panose="020B0604030504040204" pitchFamily="50" charset="-128"/>
              </a:rPr>
              <a:t>）　　　　　　　　　　　　　　　　　</a:t>
            </a:r>
          </a:p>
        </p:txBody>
      </p:sp>
      <p:sp>
        <p:nvSpPr>
          <p:cNvPr id="11" name="テキスト ボックス 10">
            <a:extLst>
              <a:ext uri="{FF2B5EF4-FFF2-40B4-BE49-F238E27FC236}">
                <a16:creationId xmlns:a16="http://schemas.microsoft.com/office/drawing/2014/main" id="{E8DCCDBC-B292-418E-8531-8D594260ED05}"/>
              </a:ext>
            </a:extLst>
          </p:cNvPr>
          <p:cNvSpPr txBox="1"/>
          <p:nvPr/>
        </p:nvSpPr>
        <p:spPr>
          <a:xfrm>
            <a:off x="169683" y="5052669"/>
            <a:ext cx="7354899" cy="1569660"/>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準備</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①出題をする順番に机の横などの空きスペースに並びます。</a:t>
            </a:r>
          </a:p>
          <a:p>
            <a:r>
              <a:rPr kumimoji="1" lang="ja-JP" altLang="en-US" dirty="0">
                <a:latin typeface="Meiryo UI" panose="020B0604030504040204" pitchFamily="50" charset="-128"/>
                <a:ea typeface="Meiryo UI" panose="020B0604030504040204" pitchFamily="50" charset="-128"/>
              </a:rPr>
              <a:t>②１番目の人は前に出て、回答者側を向いて立ちます。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③マスクを外します。（距離を確保してください。）</a:t>
            </a:r>
          </a:p>
        </p:txBody>
      </p:sp>
    </p:spTree>
    <p:extLst>
      <p:ext uri="{BB962C8B-B14F-4D97-AF65-F5344CB8AC3E}">
        <p14:creationId xmlns:p14="http://schemas.microsoft.com/office/powerpoint/2010/main" val="3199587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116632"/>
            <a:ext cx="8860118" cy="6494085"/>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ルール：</a:t>
            </a:r>
            <a:endParaRPr kumimoji="1" lang="en-US" altLang="ja-JP" b="1" dirty="0">
              <a:solidFill>
                <a:srgbClr val="0000FF"/>
              </a:solidFill>
              <a:latin typeface="Meiryo UI" panose="020B0604030504040204" pitchFamily="50" charset="-128"/>
              <a:ea typeface="Meiryo UI" panose="020B0604030504040204" pitchFamily="50" charset="-128"/>
            </a:endParaRPr>
          </a:p>
          <a:p>
            <a:endParaRPr kumimoji="1" lang="ja-JP" altLang="en-US" sz="1600" b="1"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①ゲーム時間は</a:t>
            </a:r>
            <a:r>
              <a:rPr lang="en-US" altLang="ja-JP" sz="2200" dirty="0">
                <a:latin typeface="Meiryo UI" panose="020B0604030504040204" pitchFamily="50" charset="-128"/>
                <a:ea typeface="Meiryo UI" panose="020B0604030504040204" pitchFamily="50" charset="-128"/>
              </a:rPr>
              <a:t>5</a:t>
            </a:r>
            <a:r>
              <a:rPr kumimoji="1" lang="ja-JP" altLang="en-US" sz="2200" dirty="0">
                <a:latin typeface="Meiryo UI" panose="020B0604030504040204" pitchFamily="50" charset="-128"/>
                <a:ea typeface="Meiryo UI" panose="020B0604030504040204" pitchFamily="50" charset="-128"/>
              </a:rPr>
              <a:t>分間です。（チーフアドバイザーが計ります）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②チーフの合図でスタートし、終了合図で止めます。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③アドバイザーは</a:t>
            </a:r>
            <a:r>
              <a:rPr kumimoji="1" lang="ja-JP" altLang="en-US" sz="2200"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に立って、出題者（動く人）にお題を見せます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④出題者はそのお題を見て声を出さずに、体の動きや顔の表情で「お題」を</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表現する。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solidFill>
                  <a:srgbClr val="FF0000"/>
                </a:solidFill>
                <a:latin typeface="Meiryo UI" panose="020B0604030504040204" pitchFamily="50" charset="-128"/>
                <a:ea typeface="Meiryo UI" panose="020B0604030504040204" pitchFamily="50" charset="-128"/>
              </a:rPr>
              <a:t>　 皆さんに顔を見てもらうためにマスクは外してください。</a:t>
            </a:r>
            <a:endParaRPr kumimoji="1" lang="en-US" altLang="ja-JP" sz="2200" dirty="0">
              <a:solidFill>
                <a:srgbClr val="FF0000"/>
              </a:solidFill>
              <a:latin typeface="Meiryo UI" panose="020B0604030504040204" pitchFamily="50" charset="-128"/>
              <a:ea typeface="Meiryo UI" panose="020B0604030504040204" pitchFamily="50" charset="-128"/>
            </a:endParaRPr>
          </a:p>
          <a:p>
            <a:endParaRPr kumimoji="1" lang="ja-JP" altLang="en-US" sz="1600" dirty="0">
              <a:solidFill>
                <a:srgbClr val="FF0000"/>
              </a:solidFill>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⑤回答者はそのジェスチャー（動き）を見て、何を表現しているのかわかったら、</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回答する。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⑥正解が出るまで回答を続ける。</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正解が出た場合は、アドバイザーが「正解」と言う。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⑦正解したら出題者は次の出題者に交代する。</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⑧</a:t>
            </a:r>
            <a:r>
              <a:rPr lang="en-US" altLang="ja-JP" sz="2200" b="1" dirty="0">
                <a:solidFill>
                  <a:srgbClr val="FF0000"/>
                </a:solidFill>
                <a:latin typeface="Meiryo UI" panose="020B0604030504040204" pitchFamily="50" charset="-128"/>
                <a:ea typeface="Meiryo UI" panose="020B0604030504040204" pitchFamily="50" charset="-128"/>
              </a:rPr>
              <a:t>30</a:t>
            </a:r>
            <a:r>
              <a:rPr lang="ja-JP" altLang="en-US" sz="2200" b="1" dirty="0">
                <a:solidFill>
                  <a:srgbClr val="FF0000"/>
                </a:solidFill>
                <a:latin typeface="Meiryo UI" panose="020B0604030504040204" pitchFamily="50" charset="-128"/>
                <a:ea typeface="Meiryo UI" panose="020B0604030504040204" pitchFamily="50" charset="-128"/>
              </a:rPr>
              <a:t>秒</a:t>
            </a:r>
            <a:r>
              <a:rPr kumimoji="1" lang="ja-JP" altLang="en-US" sz="2200" dirty="0">
                <a:latin typeface="Meiryo UI" panose="020B0604030504040204" pitchFamily="50" charset="-128"/>
                <a:ea typeface="Meiryo UI" panose="020B0604030504040204" pitchFamily="50" charset="-128"/>
              </a:rPr>
              <a:t>以上（アドバイザー</a:t>
            </a:r>
            <a:r>
              <a:rPr kumimoji="1" lang="ja-JP" altLang="en-US" sz="2200" dirty="0">
                <a:solidFill>
                  <a:srgbClr val="FF0000"/>
                </a:solidFill>
                <a:latin typeface="Meiryo UI" panose="020B0604030504040204" pitchFamily="50" charset="-128"/>
                <a:ea typeface="Meiryo UI" panose="020B0604030504040204" pitchFamily="50" charset="-128"/>
              </a:rPr>
              <a:t>補助者</a:t>
            </a:r>
            <a:r>
              <a:rPr kumimoji="1" lang="ja-JP" altLang="en-US" sz="2200" dirty="0">
                <a:latin typeface="Meiryo UI" panose="020B0604030504040204" pitchFamily="50" charset="-128"/>
                <a:ea typeface="Meiryo UI" panose="020B0604030504040204" pitchFamily="50" charset="-128"/>
              </a:rPr>
              <a:t>が計ります）正解が出ない場合は、</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出題者、回答者を交代して次のお題を出します。</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0674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73E7940-69CC-46F6-A8BA-8F56DD0B9A43}"/>
              </a:ext>
            </a:extLst>
          </p:cNvPr>
          <p:cNvSpPr txBox="1"/>
          <p:nvPr/>
        </p:nvSpPr>
        <p:spPr>
          <a:xfrm>
            <a:off x="256094" y="260648"/>
            <a:ext cx="8652236" cy="6278642"/>
          </a:xfrm>
          <a:prstGeom prst="rect">
            <a:avLst/>
          </a:prstGeom>
          <a:noFill/>
        </p:spPr>
        <p:txBody>
          <a:bodyPr wrap="square" rtlCol="0">
            <a:spAutoFit/>
          </a:bodyPr>
          <a:lstStyle/>
          <a:p>
            <a:r>
              <a:rPr kumimoji="1" lang="ja-JP" altLang="en-US" sz="2200" b="1" dirty="0">
                <a:solidFill>
                  <a:srgbClr val="0000FF"/>
                </a:solidFill>
                <a:latin typeface="Meiryo UI" panose="020B0604030504040204" pitchFamily="50" charset="-128"/>
                <a:ea typeface="Meiryo UI" panose="020B0604030504040204" pitchFamily="50" charset="-128"/>
              </a:rPr>
              <a:t>役割：</a:t>
            </a:r>
            <a:endParaRPr kumimoji="1" lang="en-US" altLang="ja-JP" sz="2200" b="1" dirty="0">
              <a:solidFill>
                <a:srgbClr val="0000FF"/>
              </a:solidFill>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ゲームスタート前</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アドバイザー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メンバーを回答をする順番に並ばせる。	</a:t>
            </a:r>
          </a:p>
          <a:p>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出題者は、出題中はマスクを取る旨を伝える。</a:t>
            </a:r>
            <a:endParaRPr kumimoji="1" lang="en-US" altLang="ja-JP" sz="2000" dirty="0">
              <a:latin typeface="Meiryo UI" panose="020B0604030504040204" pitchFamily="50" charset="-128"/>
              <a:ea typeface="Meiryo UI" panose="020B0604030504040204" pitchFamily="50" charset="-128"/>
            </a:endParaRPr>
          </a:p>
          <a:p>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出題者</a:t>
            </a:r>
            <a:r>
              <a:rPr kumimoji="1" lang="ja-JP" altLang="en-US" sz="2000" dirty="0">
                <a:latin typeface="Meiryo UI" panose="020B0604030504040204" pitchFamily="50" charset="-128"/>
                <a:ea typeface="Meiryo UI" panose="020B0604030504040204" pitchFamily="50" charset="-128"/>
              </a:rPr>
              <a:t>の</a:t>
            </a:r>
            <a:r>
              <a:rPr kumimoji="1" lang="ja-JP" altLang="en-US" sz="2000" b="1" dirty="0">
                <a:solidFill>
                  <a:srgbClr val="FF0000"/>
                </a:solidFill>
                <a:latin typeface="Meiryo UI" panose="020B0604030504040204" pitchFamily="50" charset="-128"/>
                <a:ea typeface="Meiryo UI" panose="020B0604030504040204" pitchFamily="50" charset="-128"/>
              </a:rPr>
              <a:t>横</a:t>
            </a:r>
            <a:r>
              <a:rPr kumimoji="1" lang="ja-JP" altLang="en-US" sz="2000" dirty="0">
                <a:latin typeface="Meiryo UI" panose="020B0604030504040204" pitchFamily="50" charset="-128"/>
                <a:ea typeface="Meiryo UI" panose="020B0604030504040204" pitchFamily="50" charset="-128"/>
              </a:rPr>
              <a:t>に立って問題を準備する。</a:t>
            </a:r>
            <a:endParaRPr kumimoji="1" lang="en-US" altLang="ja-JP" sz="2000" dirty="0">
              <a:latin typeface="Meiryo UI" panose="020B0604030504040204" pitchFamily="50" charset="-128"/>
              <a:ea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ゲームスタート時</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ゲーム中</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ゲーム開始を告げる。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臨場感を持たせるためにカウントダウンを行う。</a:t>
            </a:r>
          </a:p>
          <a:p>
            <a:pPr lvl="1"/>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２</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b="1" dirty="0">
                <a:solidFill>
                  <a:srgbClr val="FF0000"/>
                </a:solidFill>
                <a:latin typeface="Meiryo UI" panose="020B0604030504040204" pitchFamily="50" charset="-128"/>
                <a:ea typeface="Meiryo UI" panose="020B0604030504040204" pitchFamily="50" charset="-128"/>
              </a:rPr>
              <a:t>３</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ja-JP" altLang="en-US" sz="2000" b="1" dirty="0">
                <a:solidFill>
                  <a:srgbClr val="FF0000"/>
                </a:solidFill>
                <a:latin typeface="Meiryo UI" panose="020B0604030504040204" pitchFamily="50" charset="-128"/>
                <a:ea typeface="Meiryo UI" panose="020B0604030504040204" pitchFamily="50" charset="-128"/>
              </a:rPr>
              <a:t>１</a:t>
            </a:r>
            <a:r>
              <a:rPr kumimoji="1" lang="ja-JP" altLang="en-US" sz="2000" dirty="0">
                <a:latin typeface="Meiryo UI" panose="020B0604030504040204" pitchFamily="50" charset="-128"/>
                <a:ea typeface="Meiryo UI" panose="020B0604030504040204" pitchFamily="50" charset="-128"/>
              </a:rPr>
              <a:t>分</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en-US" altLang="ja-JP" sz="2000" b="1" dirty="0">
                <a:solidFill>
                  <a:srgbClr val="FF0000"/>
                </a:solidFill>
                <a:latin typeface="Meiryo UI" panose="020B0604030504040204" pitchFamily="50" charset="-128"/>
                <a:ea typeface="Meiryo UI" panose="020B0604030504040204" pitchFamily="50" charset="-128"/>
              </a:rPr>
              <a:t>30</a:t>
            </a:r>
            <a:r>
              <a:rPr kumimoji="1" lang="ja-JP" altLang="en-US" sz="2000" dirty="0">
                <a:latin typeface="Meiryo UI" panose="020B0604030504040204" pitchFamily="50" charset="-128"/>
                <a:ea typeface="Meiryo UI" panose="020B0604030504040204" pitchFamily="50" charset="-128"/>
              </a:rPr>
              <a:t>秒</a:t>
            </a:r>
            <a:endParaRPr kumimoji="1" lang="en-US" altLang="ja-JP" sz="2000" dirty="0">
              <a:latin typeface="Meiryo UI" panose="020B0604030504040204" pitchFamily="50" charset="-128"/>
              <a:ea typeface="Meiryo UI" panose="020B0604030504040204" pitchFamily="50" charset="-128"/>
            </a:endParaRPr>
          </a:p>
          <a:p>
            <a:pPr lvl="1"/>
            <a:r>
              <a:rPr lang="ja-JP" altLang="en-US" sz="2000" dirty="0">
                <a:latin typeface="Meiryo UI" panose="020B0604030504040204" pitchFamily="50" charset="-128"/>
                <a:ea typeface="Meiryo UI" panose="020B0604030504040204" pitchFamily="50" charset="-128"/>
              </a:rPr>
              <a:t>　　　　　　　　　　　 ５分以内にお題が全部終了した場合は、もう一回り</a:t>
            </a:r>
            <a:endParaRPr lang="en-US" altLang="ja-JP" sz="2000" dirty="0">
              <a:latin typeface="Meiryo UI" panose="020B0604030504040204" pitchFamily="50" charset="-128"/>
              <a:ea typeface="Meiryo UI" panose="020B0604030504040204" pitchFamily="50" charset="-128"/>
            </a:endParaRPr>
          </a:p>
          <a:p>
            <a:pPr lvl="1"/>
            <a:r>
              <a:rPr kumimoji="1" lang="ja-JP" altLang="en-US" sz="2000" dirty="0">
                <a:latin typeface="Meiryo UI" panose="020B0604030504040204" pitchFamily="50" charset="-128"/>
                <a:ea typeface="Meiryo UI" panose="020B0604030504040204" pitchFamily="50" charset="-128"/>
              </a:rPr>
              <a:t>　　　　　　　　　　　　ランダムにお題を出し続ける。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アドバイザー補助  　　</a:t>
            </a:r>
            <a:r>
              <a:rPr kumimoji="1" lang="en-US" altLang="ja-JP" sz="2000" dirty="0">
                <a:latin typeface="Meiryo UI" panose="020B0604030504040204" pitchFamily="50" charset="-128"/>
                <a:ea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rPr>
              <a:t>問につき</a:t>
            </a:r>
            <a:r>
              <a:rPr lang="en-US" altLang="ja-JP" sz="2000" b="1" dirty="0">
                <a:solidFill>
                  <a:srgbClr val="FF0000"/>
                </a:solidFill>
                <a:latin typeface="Meiryo UI" panose="020B0604030504040204" pitchFamily="50" charset="-128"/>
                <a:ea typeface="Meiryo UI" panose="020B0604030504040204" pitchFamily="50" charset="-128"/>
              </a:rPr>
              <a:t>30</a:t>
            </a:r>
            <a:r>
              <a:rPr lang="ja-JP" altLang="en-US" sz="2000" b="1" dirty="0">
                <a:solidFill>
                  <a:srgbClr val="FF0000"/>
                </a:solidFill>
                <a:latin typeface="Meiryo UI" panose="020B0604030504040204" pitchFamily="50" charset="-128"/>
                <a:ea typeface="Meiryo UI" panose="020B0604030504040204" pitchFamily="50" charset="-128"/>
              </a:rPr>
              <a:t>秒</a:t>
            </a:r>
            <a:r>
              <a:rPr kumimoji="1" lang="ja-JP" altLang="en-US" sz="2000" dirty="0">
                <a:latin typeface="Meiryo UI" panose="020B0604030504040204" pitchFamily="50" charset="-128"/>
                <a:ea typeface="Meiryo UI" panose="020B0604030504040204" pitchFamily="50" charset="-128"/>
              </a:rPr>
              <a:t>の制限時間を計る。　　</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＊補佐が居ない場合は、アドバイザの感覚値で。</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ゲーム終了時</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ゲームの終了を告げる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　　　　　　回答数を確認し、チーフに他のチームには知られない</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ように伝える。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回答数を確認し、全体に順位を告げる　</a:t>
            </a:r>
            <a:endParaRPr kumimoji="1"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481094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A44B2D097BAFA499C3D236365D8EA3D" ma:contentTypeVersion="13" ma:contentTypeDescription="新しいドキュメントを作成します。" ma:contentTypeScope="" ma:versionID="0a25925617d6dc960c13e97a90321a28">
  <xsd:schema xmlns:xsd="http://www.w3.org/2001/XMLSchema" xmlns:xs="http://www.w3.org/2001/XMLSchema" xmlns:p="http://schemas.microsoft.com/office/2006/metadata/properties" xmlns:ns2="a0d3ccf1-d0c2-4efd-81a4-606093d9b9db" xmlns:ns3="285cdbfb-fd02-418b-ac7f-7e928f0100ce" targetNamespace="http://schemas.microsoft.com/office/2006/metadata/properties" ma:root="true" ma:fieldsID="55a0c992d3f90ee90dc51a5f8b1b47cf" ns2:_="" ns3:_="">
    <xsd:import namespace="a0d3ccf1-d0c2-4efd-81a4-606093d9b9db"/>
    <xsd:import namespace="285cdbfb-fd02-418b-ac7f-7e928f010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d3ccf1-d0c2-4efd-81a4-606093d9b9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2eefbc7a-af67-4677-92f2-7818cb11fff3"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5cdbfb-fd02-418b-ac7f-7e928f0100c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db6fc1d-7e2d-4f16-887e-5339253fe7d3}" ma:internalName="TaxCatchAll" ma:showField="CatchAllData" ma:web="285cdbfb-fd02-418b-ac7f-7e928f0100ce">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85cdbfb-fd02-418b-ac7f-7e928f0100ce" xsi:nil="true"/>
    <lcf76f155ced4ddcb4097134ff3c332f xmlns="a0d3ccf1-d0c2-4efd-81a4-606093d9b9d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6A18AC-BA3C-438C-9FA5-763714C188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d3ccf1-d0c2-4efd-81a4-606093d9b9db"/>
    <ds:schemaRef ds:uri="285cdbfb-fd02-418b-ac7f-7e928f0100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9C571ED-85AA-49B8-861B-91DF263063BF}">
  <ds:schemaRefs>
    <ds:schemaRef ds:uri="http://schemas.microsoft.com/office/infopath/2007/PartnerControls"/>
    <ds:schemaRef ds:uri="http://schemas.microsoft.com/office/2006/documentManagement/types"/>
    <ds:schemaRef ds:uri="http://purl.org/dc/elements/1.1/"/>
    <ds:schemaRef ds:uri="http://www.w3.org/XML/1998/namespace"/>
    <ds:schemaRef ds:uri="http://purl.org/dc/dcmitype/"/>
    <ds:schemaRef ds:uri="http://schemas.microsoft.com/office/2006/metadata/properties"/>
    <ds:schemaRef ds:uri="285cdbfb-fd02-418b-ac7f-7e928f0100ce"/>
    <ds:schemaRef ds:uri="http://schemas.openxmlformats.org/package/2006/metadata/core-properties"/>
    <ds:schemaRef ds:uri="a0d3ccf1-d0c2-4efd-81a4-606093d9b9db"/>
    <ds:schemaRef ds:uri="http://purl.org/dc/terms/"/>
  </ds:schemaRefs>
</ds:datastoreItem>
</file>

<file path=customXml/itemProps3.xml><?xml version="1.0" encoding="utf-8"?>
<ds:datastoreItem xmlns:ds="http://schemas.openxmlformats.org/officeDocument/2006/customXml" ds:itemID="{1A90AEDE-A9AC-4067-AC14-C5B5E7047D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4634</TotalTime>
  <Words>5342</Words>
  <Application>Microsoft Office PowerPoint</Application>
  <PresentationFormat>画面に合わせる (4:3)</PresentationFormat>
  <Paragraphs>613</Paragraphs>
  <Slides>31</Slides>
  <Notes>0</Notes>
  <HiddenSlides>0</HiddenSlides>
  <MMClips>0</MMClips>
  <ScaleCrop>false</ScaleCrop>
  <HeadingPairs>
    <vt:vector size="4" baseType="variant">
      <vt:variant>
        <vt:lpstr>テーマ</vt:lpstr>
      </vt:variant>
      <vt:variant>
        <vt:i4>1</vt:i4>
      </vt:variant>
      <vt:variant>
        <vt:lpstr>スライド タイトル</vt:lpstr>
      </vt:variant>
      <vt:variant>
        <vt:i4>31</vt:i4>
      </vt:variant>
    </vt:vector>
  </HeadingPairs>
  <TitlesOfParts>
    <vt:vector size="32" baseType="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私のＱＣサークル推進計画書</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AKITO TAKAOKA</dc:creator>
  <cp:lastModifiedBy>深川 宏 (Hiroshi Fukagawa)</cp:lastModifiedBy>
  <cp:revision>206</cp:revision>
  <cp:lastPrinted>2018-08-07T06:11:57Z</cp:lastPrinted>
  <dcterms:created xsi:type="dcterms:W3CDTF">1601-01-01T00:00:00Z</dcterms:created>
  <dcterms:modified xsi:type="dcterms:W3CDTF">2024-09-17T04:11:09Z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0x0101007A44B2D097BAFA499C3D236365D8EA3D</vt:lpwstr>
  </property>
  <property fmtid="{D5CDD505-2E9C-101B-9397-08002B2CF9AE}" pid="3" name="MediaServiceImageTags">
    <vt:lpwstr/>
  </property>
</Properties>
</file>