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80" r:id="rId5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6290" autoAdjust="0"/>
  </p:normalViewPr>
  <p:slideViewPr>
    <p:cSldViewPr>
      <p:cViewPr varScale="1">
        <p:scale>
          <a:sx n="72" d="100"/>
          <a:sy n="72" d="100"/>
        </p:scale>
        <p:origin x="1218" y="6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森田 未希" userId="a6b7ca52-0fdd-444b-80c2-898147956c63" providerId="ADAL" clId="{9210543B-5222-4B28-82ED-2789E3C3E72A}"/>
    <pc:docChg chg="delSld">
      <pc:chgData name="森田 未希" userId="a6b7ca52-0fdd-444b-80c2-898147956c63" providerId="ADAL" clId="{9210543B-5222-4B28-82ED-2789E3C3E72A}" dt="2023-09-20T09:02:41.065" v="0" actId="47"/>
      <pc:docMkLst>
        <pc:docMk/>
      </pc:docMkLst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66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7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8"/>
        </pc:sldMkLst>
      </pc:sldChg>
      <pc:sldChg chg="del">
        <pc:chgData name="森田 未希" userId="a6b7ca52-0fdd-444b-80c2-898147956c63" providerId="ADAL" clId="{9210543B-5222-4B28-82ED-2789E3C3E72A}" dt="2023-09-20T09:02:41.065" v="0" actId="47"/>
        <pc:sldMkLst>
          <pc:docMk/>
          <pc:sldMk cId="0" sldId="27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58B55E43-AC97-4B30-ADA6-FE0B9A1506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708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3100" y="706438"/>
            <a:ext cx="5461000" cy="3779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5" y="4722586"/>
            <a:ext cx="4991091" cy="448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161F37A0-A921-475A-BA47-7B2BB896364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192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01A0B-EEDA-4D47-B24C-9201D2A766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0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91526-1F7F-4D75-9C1F-1CA7CF21FD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56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2FF57-119B-4BDF-A37B-7B04F4BE6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503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FE67B-E15B-498E-90BF-E331750D39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57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60525-B462-44B3-BE7B-F1BD3F2AECE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76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5859E-ED87-4970-850B-C1B973BD6B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291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5694-15E3-4370-A3A8-829ABFE9EB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74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17B4F-3C35-4E9B-B785-1F90FC23DD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71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6A042-CB6D-45EF-979D-DEF59CE91B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8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74091-B797-482F-8A61-52767BB11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38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69528-837C-42BC-9BDE-4AA3A96CA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34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7F818-A8EB-4183-959E-F596147CD9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028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A0865D-DF9F-455C-B597-A2749C59A2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04800"/>
            <a:ext cx="5613400" cy="457200"/>
          </a:xfrm>
          <a:noFill/>
        </p:spPr>
        <p:txBody>
          <a:bodyPr/>
          <a:lstStyle/>
          <a:p>
            <a:pPr algn="l" eaLnBrk="1" hangingPunct="1"/>
            <a:r>
              <a:rPr lang="ja-JP" altLang="en-US" sz="1600" u="sng">
                <a:solidFill>
                  <a:schemeClr val="tx1"/>
                </a:solidFill>
                <a:ea typeface="HGP創英角ｺﾞｼｯｸUB" panose="020B0900000000000000" pitchFamily="50" charset="-128"/>
              </a:rPr>
              <a:t>私のＱＣサークル推進計画書</a:t>
            </a:r>
          </a:p>
        </p:txBody>
      </p:sp>
      <p:graphicFrame>
        <p:nvGraphicFramePr>
          <p:cNvPr id="6249" name="Group 10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9191174"/>
              </p:ext>
            </p:extLst>
          </p:nvPr>
        </p:nvGraphicFramePr>
        <p:xfrm>
          <a:off x="188913" y="762000"/>
          <a:ext cx="9588500" cy="5789742"/>
        </p:xfrm>
        <a:graphic>
          <a:graphicData uri="http://schemas.openxmlformats.org/drawingml/2006/table">
            <a:tbl>
              <a:tblPr/>
              <a:tblGrid>
                <a:gridCol w="30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3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876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2270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632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0182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7133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2703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9017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74663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会社名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所属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endParaRPr kumimoji="1" lang="ja-JP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/>
                        <a:ea typeface="ＭＳ Ｐ明朝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上司名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kumimoji="1" lang="ja-JP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受講者</a:t>
                      </a:r>
                    </a:p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　</a:t>
                      </a:r>
                      <a:r>
                        <a:rPr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 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作成場所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</a:b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刈谷市</a:t>
                      </a:r>
                      <a:endParaRPr kumimoji="1" lang="en-US" altLang="ja-JP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明朝" panose="02020600040205080304" pitchFamily="18" charset="-128"/>
                        </a:rPr>
                        <a:t>産業振興センター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明朝"/>
                        </a:rPr>
                        <a:t>作成年月日</a:t>
                      </a:r>
                      <a:br>
                        <a:rPr kumimoji="1" lang="ja-JP" alt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明朝"/>
                        </a:rPr>
                      </a:b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2023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年</a:t>
                      </a: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9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月</a:t>
                      </a:r>
                      <a:r>
                        <a:rPr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25</a:t>
                      </a: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Ｐ明朝"/>
                          <a:ea typeface="ＭＳ Ｐ明朝"/>
                        </a:rPr>
                        <a:t>日（水）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ＭＳ Ｐ明朝"/>
                        <a:ea typeface="ＭＳ Ｐ明朝"/>
                      </a:endParaRPr>
                    </a:p>
                  </a:txBody>
                  <a:tcPr marL="45720" marR="45720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88">
                <a:tc gridSpan="1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今後の行動指針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（決意表明）　　　　　</a:t>
                      </a:r>
                      <a:endParaRPr kumimoji="1" lang="ja-JP" alt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8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№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今後やるべきこと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（２～３項目）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実施項目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（自分で何をするのか）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具体的方法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（どのような方法でやるのか）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活動期間・頻度</a:t>
                      </a:r>
                      <a:br>
                        <a:rPr kumimoji="1" lang="ja-JP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（いつから、いつまで、回数）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推進主体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（誰がやるのか）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対　象</a:t>
                      </a:r>
                      <a:b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ＭＳ Ｐゴシック"/>
                        </a:rPr>
                      </a:b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（誰に対して働きかけるのか）</a:t>
                      </a: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32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①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9425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②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40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5288"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ＭＳ Ｐゴシック"/>
                        </a:rPr>
                        <a:t>③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67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06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93713"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上司アドバイス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（計画時）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（完了時）</a:t>
                      </a:r>
                    </a:p>
                  </a:txBody>
                  <a:tcPr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6245" name="Text Box 101"/>
          <p:cNvSpPr txBox="1">
            <a:spLocks noChangeArrowheads="1"/>
          </p:cNvSpPr>
          <p:nvPr/>
        </p:nvSpPr>
        <p:spPr bwMode="auto">
          <a:xfrm>
            <a:off x="304800" y="190500"/>
            <a:ext cx="43942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900" dirty="0"/>
              <a:t>ＱＣサークル東海支部愛知地区　ＱＣサークル推進者・支援者・推進事務局研修会</a:t>
            </a:r>
          </a:p>
        </p:txBody>
      </p:sp>
      <p:sp>
        <p:nvSpPr>
          <p:cNvPr id="6246" name="Text Box 102"/>
          <p:cNvSpPr txBox="1">
            <a:spLocks noChangeArrowheads="1"/>
          </p:cNvSpPr>
          <p:nvPr/>
        </p:nvSpPr>
        <p:spPr bwMode="auto">
          <a:xfrm>
            <a:off x="1295400" y="6581775"/>
            <a:ext cx="4724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ja-JP" sz="900"/>
              <a:t>【</a:t>
            </a:r>
            <a:r>
              <a:rPr lang="ja-JP" altLang="en-US" sz="900"/>
              <a:t>経路</a:t>
            </a:r>
            <a:r>
              <a:rPr lang="en-US" altLang="ja-JP" sz="900"/>
              <a:t>】</a:t>
            </a:r>
            <a:r>
              <a:rPr lang="ja-JP" altLang="en-US" sz="900"/>
              <a:t>　本人 ⇒ 研修会事務局 ⇒ 各社事務局 ⇒ 上司 ⇒ 本人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BA71F4-22BC-41E1-8978-12FB003B18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9E7BFD-0241-4248-9BCF-78D2F83FBBC6}">
  <ds:schemaRefs>
    <ds:schemaRef ds:uri="http://schemas.openxmlformats.org/package/2006/metadata/core-properties"/>
    <ds:schemaRef ds:uri="a0d3ccf1-d0c2-4efd-81a4-606093d9b9db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http://purl.org/dc/dcmitype/"/>
    <ds:schemaRef ds:uri="285cdbfb-fd02-418b-ac7f-7e928f0100ce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981C3F6-7183-43A7-BB42-BED2F4F5D8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158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Ｐ明朝</vt:lpstr>
      <vt:lpstr>Times New Roman</vt:lpstr>
      <vt:lpstr>標準デザイン</vt:lpstr>
      <vt:lpstr>私のＱＣサークル推進計画書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深川 宏 (Hiroshi Fukagawa)</cp:lastModifiedBy>
  <cp:revision>214</cp:revision>
  <cp:lastPrinted>2019-05-10T04:30:11Z</cp:lastPrinted>
  <dcterms:created xsi:type="dcterms:W3CDTF">2001-10-25T03:56:05Z</dcterms:created>
  <dcterms:modified xsi:type="dcterms:W3CDTF">2024-08-27T00:40:10Z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