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9"/>
  </p:notesMasterIdLst>
  <p:handoutMasterIdLst>
    <p:handoutMasterId r:id="rId10"/>
  </p:handoutMasterIdLst>
  <p:sldIdLst>
    <p:sldId id="266" r:id="rId5"/>
    <p:sldId id="277" r:id="rId6"/>
    <p:sldId id="278" r:id="rId7"/>
    <p:sldId id="279" r:id="rId8"/>
  </p:sldIdLst>
  <p:sldSz cx="9906000" cy="6858000" type="A4"/>
  <p:notesSz cx="6807200" cy="9939338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anose="02020603050405020304" pitchFamily="18" charset="0"/>
        <a:ea typeface="ＭＳ Ｐゴシック" panose="020B0600070205080204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anose="02020603050405020304" pitchFamily="18" charset="0"/>
        <a:ea typeface="ＭＳ Ｐゴシック" panose="020B0600070205080204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anose="02020603050405020304" pitchFamily="18" charset="0"/>
        <a:ea typeface="ＭＳ Ｐゴシック" panose="020B0600070205080204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anose="02020603050405020304" pitchFamily="18" charset="0"/>
        <a:ea typeface="ＭＳ Ｐゴシック" panose="020B0600070205080204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anose="02020603050405020304" pitchFamily="18" charset="0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Times New Roman" panose="02020603050405020304" pitchFamily="18" charset="0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Times New Roman" panose="02020603050405020304" pitchFamily="18" charset="0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Times New Roman" panose="02020603050405020304" pitchFamily="18" charset="0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Times New Roman" panose="02020603050405020304" pitchFamily="18" charset="0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FF00"/>
    <a:srgbClr val="FFFFCC"/>
    <a:srgbClr val="CCECFF"/>
    <a:srgbClr val="CC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950" autoAdjust="0"/>
    <p:restoredTop sz="96290" autoAdjust="0"/>
  </p:normalViewPr>
  <p:slideViewPr>
    <p:cSldViewPr>
      <p:cViewPr varScale="1">
        <p:scale>
          <a:sx n="114" d="100"/>
          <a:sy n="114" d="100"/>
        </p:scale>
        <p:origin x="1350" y="96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  <p:sld r:id="rId2" collapse="1"/>
      <p:sld r:id="rId3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microsoft.com/office/2016/11/relationships/changesInfo" Target="changesInfos/changesInfo1.xml"/><Relationship Id="rId10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_rels/viewProps.xml.rels><?xml version="1.0" encoding="UTF-8" standalone="yes"?>
<Relationships xmlns="http://schemas.openxmlformats.org/package/2006/relationships"><Relationship Id="rId3" Type="http://schemas.openxmlformats.org/officeDocument/2006/relationships/slide" Target="slides/slide4.xml"/><Relationship Id="rId2" Type="http://schemas.openxmlformats.org/officeDocument/2006/relationships/slide" Target="slides/slide3.xml"/><Relationship Id="rId1" Type="http://schemas.openxmlformats.org/officeDocument/2006/relationships/slide" Target="slides/slid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山田 益久" userId="bed0e63e23283a6d" providerId="LiveId" clId="{E1A553DA-FF8C-46A3-8209-ECAF04EBCB2C}"/>
    <pc:docChg chg="modSld">
      <pc:chgData name="山田 益久" userId="bed0e63e23283a6d" providerId="LiveId" clId="{E1A553DA-FF8C-46A3-8209-ECAF04EBCB2C}" dt="2018-08-26T05:48:17.806" v="20"/>
      <pc:docMkLst>
        <pc:docMk/>
      </pc:docMkLst>
      <pc:sldChg chg="modSp">
        <pc:chgData name="山田 益久" userId="bed0e63e23283a6d" providerId="LiveId" clId="{E1A553DA-FF8C-46A3-8209-ECAF04EBCB2C}" dt="2018-08-26T05:48:17.806" v="20"/>
        <pc:sldMkLst>
          <pc:docMk/>
          <pc:sldMk cId="0" sldId="280"/>
        </pc:sldMkLst>
        <pc:graphicFrameChg chg="mod modGraphic">
          <ac:chgData name="山田 益久" userId="bed0e63e23283a6d" providerId="LiveId" clId="{E1A553DA-FF8C-46A3-8209-ECAF04EBCB2C}" dt="2018-08-26T05:48:17.806" v="20"/>
          <ac:graphicFrameMkLst>
            <pc:docMk/>
            <pc:sldMk cId="0" sldId="280"/>
            <ac:graphicFrameMk id="6249" creationId="{00000000-0000-0000-0000-000000000000}"/>
          </ac:graphicFrameMkLst>
        </pc:graphicFrameChg>
      </pc:sldChg>
    </pc:docChg>
  </pc:docChgLst>
  <pc:docChgLst>
    <pc:chgData name="森田 未希" userId="a6b7ca52-0fdd-444b-80c2-898147956c63" providerId="ADAL" clId="{6A531ADA-3B29-4D6F-AFCA-0400C297ECA7}"/>
    <pc:docChg chg="delSld">
      <pc:chgData name="森田 未希" userId="a6b7ca52-0fdd-444b-80c2-898147956c63" providerId="ADAL" clId="{6A531ADA-3B29-4D6F-AFCA-0400C297ECA7}" dt="2023-09-20T09:03:26.566" v="0" actId="47"/>
      <pc:docMkLst>
        <pc:docMk/>
      </pc:docMkLst>
      <pc:sldChg chg="del">
        <pc:chgData name="森田 未希" userId="a6b7ca52-0fdd-444b-80c2-898147956c63" providerId="ADAL" clId="{6A531ADA-3B29-4D6F-AFCA-0400C297ECA7}" dt="2023-09-20T09:03:26.566" v="0" actId="47"/>
        <pc:sldMkLst>
          <pc:docMk/>
          <pc:sldMk cId="0" sldId="280"/>
        </pc:sldMkLst>
      </pc:sldChg>
    </pc:docChg>
  </pc:docChgLst>
  <pc:docChgLst>
    <pc:chgData name="森田 未希" userId="S::miki_morita@pax.cjiac.co.jp::a6b7ca52-0fdd-444b-80c2-898147956c63" providerId="AD" clId="Web-{C8110FCC-3568-4FAB-8E27-A2BB161E1FAE}"/>
    <pc:docChg chg="modSld">
      <pc:chgData name="森田 未希" userId="S::miki_morita@pax.cjiac.co.jp::a6b7ca52-0fdd-444b-80c2-898147956c63" providerId="AD" clId="Web-{C8110FCC-3568-4FAB-8E27-A2BB161E1FAE}" dt="2023-08-25T10:00:13.514" v="15"/>
      <pc:docMkLst>
        <pc:docMk/>
      </pc:docMkLst>
      <pc:sldChg chg="modSp">
        <pc:chgData name="森田 未希" userId="S::miki_morita@pax.cjiac.co.jp::a6b7ca52-0fdd-444b-80c2-898147956c63" providerId="AD" clId="Web-{C8110FCC-3568-4FAB-8E27-A2BB161E1FAE}" dt="2023-08-25T10:00:13.514" v="15"/>
        <pc:sldMkLst>
          <pc:docMk/>
          <pc:sldMk cId="0" sldId="280"/>
        </pc:sldMkLst>
        <pc:graphicFrameChg chg="mod modGraphic">
          <ac:chgData name="森田 未希" userId="S::miki_morita@pax.cjiac.co.jp::a6b7ca52-0fdd-444b-80c2-898147956c63" providerId="AD" clId="Web-{C8110FCC-3568-4FAB-8E27-A2BB161E1FAE}" dt="2023-08-25T10:00:13.514" v="15"/>
          <ac:graphicFrameMkLst>
            <pc:docMk/>
            <pc:sldMk cId="0" sldId="280"/>
            <ac:graphicFrameMk id="6249" creationId="{00000000-0000-0000-0000-000000000000}"/>
          </ac:graphicFrameMkLst>
        </pc:graphicFrameChg>
      </pc:sldChg>
    </pc:docChg>
  </pc:docChgLst>
  <pc:docChgLst>
    <pc:chgData name="森田 未希" userId="S::miki_morita@pax.cjiac.co.jp::a6b7ca52-0fdd-444b-80c2-898147956c63" providerId="AD" clId="Web-{709BF81C-FC79-49C0-AE0B-E8B9A5C631AE}"/>
    <pc:docChg chg="modSld">
      <pc:chgData name="森田 未希" userId="S::miki_morita@pax.cjiac.co.jp::a6b7ca52-0fdd-444b-80c2-898147956c63" providerId="AD" clId="Web-{709BF81C-FC79-49C0-AE0B-E8B9A5C631AE}" dt="2023-08-25T10:05:32.422" v="1"/>
      <pc:docMkLst>
        <pc:docMk/>
      </pc:docMkLst>
      <pc:sldChg chg="modSp">
        <pc:chgData name="森田 未希" userId="S::miki_morita@pax.cjiac.co.jp::a6b7ca52-0fdd-444b-80c2-898147956c63" providerId="AD" clId="Web-{709BF81C-FC79-49C0-AE0B-E8B9A5C631AE}" dt="2023-08-25T10:05:32.422" v="1"/>
        <pc:sldMkLst>
          <pc:docMk/>
          <pc:sldMk cId="0" sldId="280"/>
        </pc:sldMkLst>
        <pc:graphicFrameChg chg="mod modGraphic">
          <ac:chgData name="森田 未希" userId="S::miki_morita@pax.cjiac.co.jp::a6b7ca52-0fdd-444b-80c2-898147956c63" providerId="AD" clId="Web-{709BF81C-FC79-49C0-AE0B-E8B9A5C631AE}" dt="2023-08-25T10:05:32.422" v="1"/>
          <ac:graphicFrameMkLst>
            <pc:docMk/>
            <pc:sldMk cId="0" sldId="280"/>
            <ac:graphicFrameMk id="6249" creationId="{00000000-0000-0000-0000-000000000000}"/>
          </ac:graphicFrameMkLst>
        </pc:graphicFrame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1026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50375" cy="4733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5" tIns="45717" rIns="91435" bIns="45717" numCol="1" anchor="t" anchorCtr="0" compatLnSpc="1">
            <a:prstTxWarp prst="textNoShape">
              <a:avLst/>
            </a:prstTxWarp>
          </a:bodyPr>
          <a:lstStyle>
            <a:lvl1pPr defTabSz="914011">
              <a:defRPr sz="1100">
                <a:latin typeface="Times New Roman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147" name="Rectangle 1027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6825" y="0"/>
            <a:ext cx="2950375" cy="4733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5" tIns="45717" rIns="91435" bIns="45717" numCol="1" anchor="t" anchorCtr="0" compatLnSpc="1">
            <a:prstTxWarp prst="textNoShape">
              <a:avLst/>
            </a:prstTxWarp>
          </a:bodyPr>
          <a:lstStyle>
            <a:lvl1pPr algn="r" defTabSz="914011">
              <a:defRPr sz="1100">
                <a:latin typeface="Times New Roman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148" name="Rectangle 1028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9446769"/>
            <a:ext cx="2950375" cy="4717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5" tIns="45717" rIns="91435" bIns="45717" numCol="1" anchor="b" anchorCtr="0" compatLnSpc="1">
            <a:prstTxWarp prst="textNoShape">
              <a:avLst/>
            </a:prstTxWarp>
          </a:bodyPr>
          <a:lstStyle>
            <a:lvl1pPr defTabSz="914011">
              <a:defRPr sz="1100">
                <a:latin typeface="Times New Roman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149" name="Rectangle 1029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6825" y="9446769"/>
            <a:ext cx="2950375" cy="4717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5" tIns="45717" rIns="91435" bIns="45717" numCol="1" anchor="b" anchorCtr="0" compatLnSpc="1">
            <a:prstTxWarp prst="textNoShape">
              <a:avLst/>
            </a:prstTxWarp>
          </a:bodyPr>
          <a:lstStyle>
            <a:lvl1pPr algn="r" defTabSz="912747">
              <a:defRPr sz="1100"/>
            </a:lvl1pPr>
          </a:lstStyle>
          <a:p>
            <a:fld id="{58B55E43-AC97-4B30-ADA6-FE0B9A1506AF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45770845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50375" cy="4733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5" tIns="45717" rIns="91435" bIns="45717" numCol="1" anchor="t" anchorCtr="0" compatLnSpc="1">
            <a:prstTxWarp prst="textNoShape">
              <a:avLst/>
            </a:prstTxWarp>
          </a:bodyPr>
          <a:lstStyle>
            <a:lvl1pPr defTabSz="914011">
              <a:defRPr sz="1100">
                <a:latin typeface="Times New Roman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6825" y="0"/>
            <a:ext cx="2950375" cy="4733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5" tIns="45717" rIns="91435" bIns="45717" numCol="1" anchor="t" anchorCtr="0" compatLnSpc="1">
            <a:prstTxWarp prst="textNoShape">
              <a:avLst/>
            </a:prstTxWarp>
          </a:bodyPr>
          <a:lstStyle>
            <a:lvl1pPr algn="r" defTabSz="914011">
              <a:defRPr sz="1100">
                <a:latin typeface="Times New Roman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1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673100" y="706438"/>
            <a:ext cx="5461000" cy="377983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29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8055" y="4722586"/>
            <a:ext cx="4991091" cy="44858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5" tIns="45717" rIns="91435" bIns="4571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/>
              <a:t>マスタ テキストの書式設定</a:t>
            </a:r>
          </a:p>
          <a:p>
            <a:pPr lvl="1"/>
            <a:r>
              <a:rPr lang="ja-JP" altLang="en-US" noProof="0"/>
              <a:t>第 </a:t>
            </a:r>
            <a:r>
              <a:rPr lang="en-US" altLang="ja-JP" noProof="0"/>
              <a:t>2 </a:t>
            </a:r>
            <a:r>
              <a:rPr lang="ja-JP" altLang="en-US" noProof="0"/>
              <a:t>レベル</a:t>
            </a:r>
          </a:p>
          <a:p>
            <a:pPr lvl="2"/>
            <a:r>
              <a:rPr lang="ja-JP" altLang="en-US" noProof="0"/>
              <a:t>第 </a:t>
            </a:r>
            <a:r>
              <a:rPr lang="en-US" altLang="ja-JP" noProof="0"/>
              <a:t>3 </a:t>
            </a:r>
            <a:r>
              <a:rPr lang="ja-JP" altLang="en-US" noProof="0"/>
              <a:t>レベル</a:t>
            </a:r>
          </a:p>
          <a:p>
            <a:pPr lvl="3"/>
            <a:r>
              <a:rPr lang="ja-JP" altLang="en-US" noProof="0"/>
              <a:t>第 </a:t>
            </a:r>
            <a:r>
              <a:rPr lang="en-US" altLang="ja-JP" noProof="0"/>
              <a:t>4 </a:t>
            </a:r>
            <a:r>
              <a:rPr lang="ja-JP" altLang="en-US" noProof="0"/>
              <a:t>レベル</a:t>
            </a:r>
          </a:p>
          <a:p>
            <a:pPr lvl="4"/>
            <a:r>
              <a:rPr lang="ja-JP" altLang="en-US" noProof="0"/>
              <a:t>第 </a:t>
            </a:r>
            <a:r>
              <a:rPr lang="en-US" altLang="ja-JP" noProof="0"/>
              <a:t>5 </a:t>
            </a:r>
            <a:r>
              <a:rPr lang="ja-JP" altLang="en-US" noProof="0"/>
              <a:t>レベル</a:t>
            </a:r>
          </a:p>
        </p:txBody>
      </p:sp>
      <p:sp>
        <p:nvSpPr>
          <p:cNvPr id="1229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446769"/>
            <a:ext cx="2950375" cy="4717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5" tIns="45717" rIns="91435" bIns="45717" numCol="1" anchor="b" anchorCtr="0" compatLnSpc="1">
            <a:prstTxWarp prst="textNoShape">
              <a:avLst/>
            </a:prstTxWarp>
          </a:bodyPr>
          <a:lstStyle>
            <a:lvl1pPr defTabSz="914011">
              <a:defRPr sz="1100">
                <a:latin typeface="Times New Roman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229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6825" y="9446769"/>
            <a:ext cx="2950375" cy="4717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5" tIns="45717" rIns="91435" bIns="45717" numCol="1" anchor="b" anchorCtr="0" compatLnSpc="1">
            <a:prstTxWarp prst="textNoShape">
              <a:avLst/>
            </a:prstTxWarp>
          </a:bodyPr>
          <a:lstStyle>
            <a:lvl1pPr algn="r" defTabSz="912747">
              <a:defRPr sz="1100"/>
            </a:lvl1pPr>
          </a:lstStyle>
          <a:p>
            <a:fld id="{161F37A0-A921-475A-BA47-7B2BB896364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97319274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charset="0"/>
        <a:ea typeface="ＭＳ Ｐ明朝" pitchFamily="18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charset="0"/>
        <a:ea typeface="ＭＳ Ｐ明朝" pitchFamily="18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charset="0"/>
        <a:ea typeface="ＭＳ Ｐ明朝" pitchFamily="18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charset="0"/>
        <a:ea typeface="ＭＳ Ｐ明朝" pitchFamily="18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charset="0"/>
        <a:ea typeface="ＭＳ Ｐ明朝" pitchFamily="18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 サブタイトルの書式設定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C301A0B-EEDA-4D47-B24C-9201D2A766D3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2210621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C291526-1F7F-4D75-9C1F-1CA7CF21FD5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7956211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58025" y="609600"/>
            <a:ext cx="2105025" cy="5486400"/>
          </a:xfrm>
        </p:spPr>
        <p:txBody>
          <a:bodyPr vert="eaVert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742950" y="609600"/>
            <a:ext cx="6162675" cy="5486400"/>
          </a:xfrm>
        </p:spPr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A52FF57-119B-4BDF-A37B-7B04F4BE6530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94550315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タイトルと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42950" y="609600"/>
            <a:ext cx="8420100" cy="1143000"/>
          </a:xfrm>
        </p:spPr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表プレースホルダ 2"/>
          <p:cNvSpPr>
            <a:spLocks noGrp="1"/>
          </p:cNvSpPr>
          <p:nvPr>
            <p:ph type="tbl" idx="1"/>
          </p:nvPr>
        </p:nvSpPr>
        <p:spPr>
          <a:xfrm>
            <a:off x="742950" y="1981200"/>
            <a:ext cx="8420100" cy="4114800"/>
          </a:xfrm>
        </p:spPr>
        <p:txBody>
          <a:bodyPr/>
          <a:lstStyle/>
          <a:p>
            <a:pPr lvl="0"/>
            <a:endParaRPr lang="ja-JP" altLang="en-US" noProof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36FE67B-E15B-498E-90BF-E331750D3944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9045753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0460525-B462-44B3-BE7B-F1BD3F2AECE3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2776496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985859E-ED87-4970-850B-C1B973BD6BA7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0029125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742950" y="1981200"/>
            <a:ext cx="413385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5029200" y="1981200"/>
            <a:ext cx="413385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C045694-15E3-4370-A3A8-829ABFE9EBE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17440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A217B4F-3C35-4E9B-B785-1F90FC23DD2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1571859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2F6A042-CB6D-45EF-979D-DEF59CE91BA8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42814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C774091-B797-482F-8A61-52767BB118A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7023891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0669528-837C-42BC-9BDE-4AA3A96CA78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403459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DD7F818-A8EB-4183-959E-F596147CD9B4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8902810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42950" y="609600"/>
            <a:ext cx="84201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マスター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42950" y="1981200"/>
            <a:ext cx="84201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42950" y="6248400"/>
            <a:ext cx="20637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Times New Roman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8400"/>
            <a:ext cx="31369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Times New Roman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8400"/>
            <a:ext cx="20637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AFA0865D-DF9F-455C-B597-A2749C59A220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charset="0"/>
          <a:ea typeface="ＭＳ Ｐゴシック" pitchFamily="50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charset="0"/>
          <a:ea typeface="ＭＳ Ｐゴシック" pitchFamily="50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charset="0"/>
          <a:ea typeface="ＭＳ Ｐゴシック" pitchFamily="50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charset="0"/>
          <a:ea typeface="ＭＳ Ｐゴシック" pitchFamily="50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>
          <a:xfrm>
            <a:off x="412750" y="228600"/>
            <a:ext cx="2393950" cy="457200"/>
          </a:xfrm>
        </p:spPr>
        <p:txBody>
          <a:bodyPr/>
          <a:lstStyle/>
          <a:p>
            <a:pPr eaLnBrk="1" hangingPunct="1"/>
            <a:r>
              <a:rPr lang="ja-JP" altLang="en-US" sz="2600">
                <a:solidFill>
                  <a:schemeClr val="tx1"/>
                </a:solidFill>
              </a:rPr>
              <a:t>グループの旗</a:t>
            </a:r>
          </a:p>
        </p:txBody>
      </p:sp>
      <p:sp>
        <p:nvSpPr>
          <p:cNvPr id="2051" name="Rectangle 6"/>
          <p:cNvSpPr>
            <a:spLocks noChangeArrowheads="1"/>
          </p:cNvSpPr>
          <p:nvPr/>
        </p:nvSpPr>
        <p:spPr bwMode="auto">
          <a:xfrm>
            <a:off x="306388" y="685800"/>
            <a:ext cx="3135312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838" tIns="49212" rIns="96838" bIns="49212">
            <a:spAutoFit/>
          </a:bodyPr>
          <a:lstStyle>
            <a:lvl1pPr defTabSz="844550"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 defTabSz="8445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 defTabSz="84455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 defTabSz="84455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 defTabSz="84455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defTabSz="8445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defTabSz="8445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defTabSz="8445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defTabSz="8445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ja-JP" altLang="en-US" sz="1800" u="sng"/>
              <a:t>推進者コース：</a:t>
            </a:r>
            <a:br>
              <a:rPr lang="ja-JP" altLang="en-US" sz="1800" u="sng"/>
            </a:br>
            <a:r>
              <a:rPr lang="ja-JP" altLang="en-US" sz="1800" u="sng"/>
              <a:t>グループ№　：　　　　　　　　　　</a:t>
            </a:r>
          </a:p>
        </p:txBody>
      </p:sp>
      <p:graphicFrame>
        <p:nvGraphicFramePr>
          <p:cNvPr id="18647" name="Group 215"/>
          <p:cNvGraphicFramePr>
            <a:graphicFrameLocks noGrp="1"/>
          </p:cNvGraphicFramePr>
          <p:nvPr/>
        </p:nvGraphicFramePr>
        <p:xfrm>
          <a:off x="382588" y="1346200"/>
          <a:ext cx="2919412" cy="1397001"/>
        </p:xfrm>
        <a:graphic>
          <a:graphicData uri="http://schemas.openxmlformats.org/drawingml/2006/table">
            <a:tbl>
              <a:tblPr/>
              <a:tblGrid>
                <a:gridCol w="291941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59057">
                <a:tc>
                  <a:txBody>
                    <a:bodyPr/>
                    <a:lstStyle/>
                    <a:p>
                      <a:pPr marL="0" marR="0" lvl="0" indent="0" algn="ctr" defTabSz="8445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pitchFamily="50" charset="-128"/>
                        </a:rPr>
                        <a:t>グループのネーミング</a:t>
                      </a:r>
                    </a:p>
                  </a:txBody>
                  <a:tcPr marT="45709" marB="45709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137943">
                <a:tc>
                  <a:txBody>
                    <a:bodyPr/>
                    <a:lstStyle/>
                    <a:p>
                      <a:pPr marL="0" marR="0" lvl="0" indent="0" algn="ctr" defTabSz="8445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ＭＳ Ｐ明朝" pitchFamily="18" charset="-128"/>
                      </a:endParaRPr>
                    </a:p>
                  </a:txBody>
                  <a:tcPr marT="45709" marB="45709"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2060" name="Rectangle 15"/>
          <p:cNvSpPr>
            <a:spLocks noChangeArrowheads="1"/>
          </p:cNvSpPr>
          <p:nvPr/>
        </p:nvSpPr>
        <p:spPr bwMode="auto">
          <a:xfrm>
            <a:off x="3486150" y="685800"/>
            <a:ext cx="3200400" cy="20574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ja-JP" altLang="en-US" sz="2400"/>
          </a:p>
        </p:txBody>
      </p:sp>
      <p:sp>
        <p:nvSpPr>
          <p:cNvPr id="2061" name="Text Box 16"/>
          <p:cNvSpPr txBox="1">
            <a:spLocks noChangeArrowheads="1"/>
          </p:cNvSpPr>
          <p:nvPr/>
        </p:nvSpPr>
        <p:spPr bwMode="auto">
          <a:xfrm>
            <a:off x="4330700" y="546100"/>
            <a:ext cx="1447800" cy="284163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ja-JP" altLang="en-US" sz="1200"/>
              <a:t>シンボルマーク</a:t>
            </a:r>
          </a:p>
        </p:txBody>
      </p:sp>
      <p:graphicFrame>
        <p:nvGraphicFramePr>
          <p:cNvPr id="18596" name="Group 164"/>
          <p:cNvGraphicFramePr>
            <a:graphicFrameLocks noGrp="1"/>
          </p:cNvGraphicFramePr>
          <p:nvPr/>
        </p:nvGraphicFramePr>
        <p:xfrm>
          <a:off x="6931025" y="1066800"/>
          <a:ext cx="2768600" cy="1600201"/>
        </p:xfrm>
        <a:graphic>
          <a:graphicData uri="http://schemas.openxmlformats.org/drawingml/2006/table">
            <a:tbl>
              <a:tblPr/>
              <a:tblGrid>
                <a:gridCol w="2768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98450">
                <a:tc>
                  <a:txBody>
                    <a:bodyPr/>
                    <a:lstStyle/>
                    <a:p>
                      <a:pPr marL="0" marR="0" lvl="0" indent="0" algn="ctr" defTabSz="8445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pitchFamily="50" charset="-128"/>
                        </a:rPr>
                        <a:t>チーフアドバイザー</a:t>
                      </a:r>
                    </a:p>
                  </a:txBody>
                  <a:tcPr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77838">
                <a:tc>
                  <a:txBody>
                    <a:bodyPr/>
                    <a:lstStyle/>
                    <a:p>
                      <a:pPr marL="0" marR="0" lvl="0" indent="0" algn="ctr" defTabSz="8445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6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HGP行書体" pitchFamily="66" charset="-128"/>
                      </a:endParaRPr>
                    </a:p>
                  </a:txBody>
                  <a:tcPr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98450">
                <a:tc>
                  <a:txBody>
                    <a:bodyPr/>
                    <a:lstStyle/>
                    <a:p>
                      <a:pPr marL="0" marR="0" lvl="0" indent="0" algn="ctr" defTabSz="8445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pitchFamily="50" charset="-128"/>
                        </a:rPr>
                        <a:t>アドバイザー</a:t>
                      </a:r>
                    </a:p>
                  </a:txBody>
                  <a:tcPr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25463">
                <a:tc>
                  <a:txBody>
                    <a:bodyPr/>
                    <a:lstStyle/>
                    <a:p>
                      <a:pPr marL="0" marR="0" lvl="0" indent="0" algn="ctr" defTabSz="8445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6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HGP行書体" pitchFamily="66" charset="-128"/>
                      </a:endParaRPr>
                    </a:p>
                  </a:txBody>
                  <a:tcPr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graphicFrame>
        <p:nvGraphicFramePr>
          <p:cNvPr id="18749" name="Group 317"/>
          <p:cNvGraphicFramePr>
            <a:graphicFrameLocks noGrp="1"/>
          </p:cNvGraphicFramePr>
          <p:nvPr/>
        </p:nvGraphicFramePr>
        <p:xfrm>
          <a:off x="382588" y="3048000"/>
          <a:ext cx="5408612" cy="3467144"/>
        </p:xfrm>
        <a:graphic>
          <a:graphicData uri="http://schemas.openxmlformats.org/drawingml/2006/table">
            <a:tbl>
              <a:tblPr/>
              <a:tblGrid>
                <a:gridCol w="37941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2711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71608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286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65724">
                <a:tc gridSpan="4">
                  <a:txBody>
                    <a:bodyPr/>
                    <a:lstStyle/>
                    <a:p>
                      <a:pPr marL="0" marR="0" lvl="0" indent="0" algn="ctr" defTabSz="8445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pitchFamily="50" charset="-128"/>
                        </a:rPr>
                        <a:t>メンバーと役割分担</a:t>
                      </a:r>
                    </a:p>
                  </a:txBody>
                  <a:tcPr marT="45706" marB="45706"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26928">
                <a:tc>
                  <a:txBody>
                    <a:bodyPr/>
                    <a:lstStyle/>
                    <a:p>
                      <a:pPr marL="0" marR="0" lvl="0" indent="0" algn="ctr" defTabSz="8445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pitchFamily="50" charset="-128"/>
                        </a:rPr>
                        <a:t>№ </a:t>
                      </a:r>
                    </a:p>
                  </a:txBody>
                  <a:tcPr marT="45706" marB="45706"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445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pitchFamily="50" charset="-128"/>
                        </a:rPr>
                        <a:t>役　　割</a:t>
                      </a:r>
                    </a:p>
                  </a:txBody>
                  <a:tcPr marT="45706" marB="4570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445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pitchFamily="50" charset="-128"/>
                        </a:rPr>
                        <a:t>氏　名</a:t>
                      </a:r>
                    </a:p>
                  </a:txBody>
                  <a:tcPr marT="45706" marB="4570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445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pitchFamily="50" charset="-128"/>
                        </a:rPr>
                        <a:t>会　社　名</a:t>
                      </a:r>
                    </a:p>
                  </a:txBody>
                  <a:tcPr marT="45706" marB="4570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35245">
                <a:tc>
                  <a:txBody>
                    <a:bodyPr/>
                    <a:lstStyle/>
                    <a:p>
                      <a:pPr marL="0" marR="0" lvl="0" indent="0" algn="ctr" defTabSz="8445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pitchFamily="50" charset="-128"/>
                        </a:rPr>
                        <a:t>１</a:t>
                      </a:r>
                    </a:p>
                  </a:txBody>
                  <a:tcPr marT="45706" marB="45706"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445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pitchFamily="50" charset="-128"/>
                        </a:rPr>
                        <a:t>リーダー</a:t>
                      </a:r>
                    </a:p>
                  </a:txBody>
                  <a:tcPr marT="45706" marB="4570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445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HGP創英角ﾎﾟｯﾌﾟ体" pitchFamily="50" charset="-128"/>
                      </a:endParaRPr>
                    </a:p>
                  </a:txBody>
                  <a:tcPr marT="45706" marB="4570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445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HGP創英角ﾎﾟｯﾌﾟ体" pitchFamily="50" charset="-128"/>
                      </a:endParaRPr>
                    </a:p>
                  </a:txBody>
                  <a:tcPr marT="45706" marB="4570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35245">
                <a:tc>
                  <a:txBody>
                    <a:bodyPr/>
                    <a:lstStyle/>
                    <a:p>
                      <a:pPr marL="0" marR="0" lvl="0" indent="0" algn="ctr" defTabSz="8445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pitchFamily="50" charset="-128"/>
                        </a:rPr>
                        <a:t>２</a:t>
                      </a:r>
                    </a:p>
                  </a:txBody>
                  <a:tcPr marT="45706" marB="45706"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445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pitchFamily="50" charset="-128"/>
                        </a:rPr>
                        <a:t>時間係</a:t>
                      </a:r>
                    </a:p>
                  </a:txBody>
                  <a:tcPr marT="45706" marB="4570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445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HGP創英角ﾎﾟｯﾌﾟ体" pitchFamily="50" charset="-128"/>
                      </a:endParaRPr>
                    </a:p>
                  </a:txBody>
                  <a:tcPr marT="45706" marB="4570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445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HGP創英角ﾎﾟｯﾌﾟ体" pitchFamily="50" charset="-128"/>
                      </a:endParaRPr>
                    </a:p>
                  </a:txBody>
                  <a:tcPr marT="45706" marB="4570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35245">
                <a:tc>
                  <a:txBody>
                    <a:bodyPr/>
                    <a:lstStyle/>
                    <a:p>
                      <a:pPr marL="0" marR="0" lvl="0" indent="0" algn="ctr" defTabSz="8445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pitchFamily="50" charset="-128"/>
                        </a:rPr>
                        <a:t>３</a:t>
                      </a:r>
                    </a:p>
                  </a:txBody>
                  <a:tcPr marT="45706" marB="45706"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445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pitchFamily="50" charset="-128"/>
                        </a:rPr>
                        <a:t>書記１</a:t>
                      </a:r>
                    </a:p>
                  </a:txBody>
                  <a:tcPr marT="45706" marB="4570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445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HGP創英角ﾎﾟｯﾌﾟ体" pitchFamily="50" charset="-128"/>
                      </a:endParaRPr>
                    </a:p>
                  </a:txBody>
                  <a:tcPr marT="45706" marB="4570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445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HGP創英角ﾎﾟｯﾌﾟ体" pitchFamily="50" charset="-128"/>
                      </a:endParaRPr>
                    </a:p>
                  </a:txBody>
                  <a:tcPr marT="45706" marB="4570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35245">
                <a:tc>
                  <a:txBody>
                    <a:bodyPr/>
                    <a:lstStyle/>
                    <a:p>
                      <a:pPr marL="0" marR="0" lvl="0" indent="0" algn="ctr" defTabSz="8445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pitchFamily="50" charset="-128"/>
                        </a:rPr>
                        <a:t>４</a:t>
                      </a:r>
                    </a:p>
                  </a:txBody>
                  <a:tcPr marT="45706" marB="45706"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445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pitchFamily="50" charset="-128"/>
                        </a:rPr>
                        <a:t>書記２</a:t>
                      </a:r>
                    </a:p>
                  </a:txBody>
                  <a:tcPr marT="45706" marB="4570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445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HGP創英角ﾎﾟｯﾌﾟ体" pitchFamily="50" charset="-128"/>
                      </a:endParaRPr>
                    </a:p>
                  </a:txBody>
                  <a:tcPr marT="45706" marB="4570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445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HGP創英角ﾎﾟｯﾌﾟ体" pitchFamily="50" charset="-128"/>
                      </a:endParaRPr>
                    </a:p>
                  </a:txBody>
                  <a:tcPr marT="45706" marB="4570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35245">
                <a:tc>
                  <a:txBody>
                    <a:bodyPr/>
                    <a:lstStyle/>
                    <a:p>
                      <a:pPr marL="0" marR="0" lvl="0" indent="0" algn="ctr" defTabSz="8445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pitchFamily="50" charset="-128"/>
                        </a:rPr>
                        <a:t>５</a:t>
                      </a:r>
                    </a:p>
                  </a:txBody>
                  <a:tcPr marT="45706" marB="45706"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445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pitchFamily="50" charset="-128"/>
                        </a:rPr>
                        <a:t>発表者</a:t>
                      </a:r>
                    </a:p>
                  </a:txBody>
                  <a:tcPr marT="45706" marB="4570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445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HGP創英角ﾎﾟｯﾌﾟ体" pitchFamily="50" charset="-128"/>
                      </a:endParaRPr>
                    </a:p>
                  </a:txBody>
                  <a:tcPr marT="45706" marB="4570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445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HGP創英角ﾎﾟｯﾌﾟ体" pitchFamily="50" charset="-128"/>
                      </a:endParaRPr>
                    </a:p>
                  </a:txBody>
                  <a:tcPr marT="45706" marB="4570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42799">
                <a:tc>
                  <a:txBody>
                    <a:bodyPr/>
                    <a:lstStyle/>
                    <a:p>
                      <a:pPr marL="0" marR="0" lvl="0" indent="0" algn="ctr" defTabSz="8445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pitchFamily="50" charset="-128"/>
                        </a:rPr>
                        <a:t>６</a:t>
                      </a:r>
                    </a:p>
                  </a:txBody>
                  <a:tcPr marT="45706" marB="45706"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445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pitchFamily="50" charset="-128"/>
                        </a:rPr>
                        <a:t>質問者</a:t>
                      </a:r>
                    </a:p>
                  </a:txBody>
                  <a:tcPr marT="45706" marB="4570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445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HGP創英角ﾎﾟｯﾌﾟ体" pitchFamily="50" charset="-128"/>
                      </a:endParaRPr>
                    </a:p>
                  </a:txBody>
                  <a:tcPr marT="45706" marB="4570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445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HGP創英角ﾎﾟｯﾌﾟ体" pitchFamily="50" charset="-128"/>
                      </a:endParaRPr>
                    </a:p>
                  </a:txBody>
                  <a:tcPr marT="45706" marB="4570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06279">
                <a:tc>
                  <a:txBody>
                    <a:bodyPr/>
                    <a:lstStyle/>
                    <a:p>
                      <a:pPr marL="0" marR="0" lvl="0" indent="0" algn="ctr" defTabSz="8445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pitchFamily="50" charset="-128"/>
                        </a:rPr>
                        <a:t>７</a:t>
                      </a:r>
                    </a:p>
                  </a:txBody>
                  <a:tcPr marT="45706" marB="45706"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445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pitchFamily="50" charset="-128"/>
                        </a:rPr>
                        <a:t>５Ｓ責任者</a:t>
                      </a:r>
                    </a:p>
                  </a:txBody>
                  <a:tcPr marT="45706" marB="4570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445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HGP創英角ﾎﾟｯﾌﾟ体" pitchFamily="50" charset="-128"/>
                      </a:endParaRPr>
                    </a:p>
                  </a:txBody>
                  <a:tcPr marT="45706" marB="4570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445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ＭＳ Ｐ明朝" pitchFamily="18" charset="-128"/>
                      </a:endParaRPr>
                    </a:p>
                  </a:txBody>
                  <a:tcPr marT="45706" marB="4570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49146">
                <a:tc>
                  <a:txBody>
                    <a:bodyPr/>
                    <a:lstStyle/>
                    <a:p>
                      <a:pPr marL="0" marR="0" lvl="0" indent="0" algn="ctr" defTabSz="8445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pitchFamily="50" charset="-128"/>
                        </a:rPr>
                        <a:t>８</a:t>
                      </a:r>
                    </a:p>
                  </a:txBody>
                  <a:tcPr marT="45706" marB="45706"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445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ＭＳ Ｐゴシック" pitchFamily="50" charset="-128"/>
                      </a:endParaRPr>
                    </a:p>
                  </a:txBody>
                  <a:tcPr marT="45706" marB="4570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445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ＭＳ Ｐゴシック" pitchFamily="50" charset="-128"/>
                      </a:endParaRPr>
                    </a:p>
                  </a:txBody>
                  <a:tcPr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445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ＭＳ Ｐゴシック" pitchFamily="50" charset="-128"/>
                      </a:endParaRPr>
                    </a:p>
                  </a:txBody>
                  <a:tcPr marT="45706" marB="457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graphicFrame>
        <p:nvGraphicFramePr>
          <p:cNvPr id="18745" name="Group 313"/>
          <p:cNvGraphicFramePr>
            <a:graphicFrameLocks noGrp="1"/>
          </p:cNvGraphicFramePr>
          <p:nvPr/>
        </p:nvGraphicFramePr>
        <p:xfrm>
          <a:off x="5918200" y="3035300"/>
          <a:ext cx="3714750" cy="3390899"/>
        </p:xfrm>
        <a:graphic>
          <a:graphicData uri="http://schemas.openxmlformats.org/drawingml/2006/table">
            <a:tbl>
              <a:tblPr/>
              <a:tblGrid>
                <a:gridCol w="381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7209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1277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65740">
                <a:tc gridSpan="2">
                  <a:txBody>
                    <a:bodyPr/>
                    <a:lstStyle/>
                    <a:p>
                      <a:pPr marL="0" marR="0" lvl="0" indent="0" algn="ctr" defTabSz="8445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pitchFamily="50" charset="-128"/>
                        </a:rPr>
                        <a:t>グループの決め事</a:t>
                      </a:r>
                    </a:p>
                  </a:txBody>
                  <a:tcPr marT="45710" marB="45710"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8445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pitchFamily="50" charset="-128"/>
                        </a:rPr>
                        <a:t>評価</a:t>
                      </a:r>
                    </a:p>
                  </a:txBody>
                  <a:tcPr marT="45710" marB="4571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63440">
                <a:tc>
                  <a:txBody>
                    <a:bodyPr/>
                    <a:lstStyle/>
                    <a:p>
                      <a:pPr marL="0" marR="0" lvl="0" indent="0" algn="ctr" defTabSz="8445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pitchFamily="50" charset="-128"/>
                        </a:rPr>
                        <a:t>①</a:t>
                      </a:r>
                    </a:p>
                  </a:txBody>
                  <a:tcPr marT="45710" marB="45710"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445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HGP創英角ﾎﾟｯﾌﾟ体" pitchFamily="50" charset="-128"/>
                      </a:endParaRPr>
                    </a:p>
                  </a:txBody>
                  <a:tcPr marT="45710" marB="4571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445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ＭＳ Ｐ明朝" pitchFamily="18" charset="-128"/>
                      </a:endParaRPr>
                    </a:p>
                  </a:txBody>
                  <a:tcPr marT="45710" marB="4571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09476">
                <a:tc>
                  <a:txBody>
                    <a:bodyPr/>
                    <a:lstStyle/>
                    <a:p>
                      <a:pPr marL="0" marR="0" lvl="0" indent="0" algn="ctr" defTabSz="8445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pitchFamily="50" charset="-128"/>
                        </a:rPr>
                        <a:t>②</a:t>
                      </a:r>
                    </a:p>
                  </a:txBody>
                  <a:tcPr marT="45710" marB="45710"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445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HGP創英角ﾎﾟｯﾌﾟ体" pitchFamily="50" charset="-128"/>
                      </a:endParaRPr>
                    </a:p>
                  </a:txBody>
                  <a:tcPr marT="45710" marB="4571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445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ＭＳ Ｐ明朝" pitchFamily="18" charset="-128"/>
                      </a:endParaRPr>
                    </a:p>
                  </a:txBody>
                  <a:tcPr marT="45710" marB="4571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09476">
                <a:tc>
                  <a:txBody>
                    <a:bodyPr/>
                    <a:lstStyle/>
                    <a:p>
                      <a:pPr marL="0" marR="0" lvl="0" indent="0" algn="ctr" defTabSz="8445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pitchFamily="50" charset="-128"/>
                        </a:rPr>
                        <a:t>③</a:t>
                      </a:r>
                    </a:p>
                  </a:txBody>
                  <a:tcPr marT="45710" marB="45710"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445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HGP創英角ﾎﾟｯﾌﾟ体" pitchFamily="50" charset="-128"/>
                      </a:endParaRPr>
                    </a:p>
                  </a:txBody>
                  <a:tcPr marT="45710" marB="4571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445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ＭＳ Ｐ明朝" pitchFamily="18" charset="-128"/>
                      </a:endParaRPr>
                    </a:p>
                  </a:txBody>
                  <a:tcPr marT="45710" marB="4571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33291">
                <a:tc>
                  <a:txBody>
                    <a:bodyPr/>
                    <a:lstStyle/>
                    <a:p>
                      <a:pPr marL="0" marR="0" lvl="0" indent="0" algn="ctr" defTabSz="8445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pitchFamily="50" charset="-128"/>
                        </a:rPr>
                        <a:t>④</a:t>
                      </a:r>
                    </a:p>
                  </a:txBody>
                  <a:tcPr marT="45710" marB="45710"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445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HGP創英角ﾎﾟｯﾌﾟ体" pitchFamily="50" charset="-128"/>
                      </a:endParaRPr>
                    </a:p>
                  </a:txBody>
                  <a:tcPr marT="45710" marB="4571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445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ＭＳ Ｐ明朝" pitchFamily="18" charset="-128"/>
                      </a:endParaRPr>
                    </a:p>
                  </a:txBody>
                  <a:tcPr marT="45710" marB="4571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09476">
                <a:tc>
                  <a:txBody>
                    <a:bodyPr/>
                    <a:lstStyle/>
                    <a:p>
                      <a:pPr marL="0" marR="0" lvl="0" indent="0" algn="ctr" defTabSz="8445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pitchFamily="50" charset="-128"/>
                        </a:rPr>
                        <a:t>⑤</a:t>
                      </a:r>
                    </a:p>
                  </a:txBody>
                  <a:tcPr marT="45710" marB="45710"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8445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HGP創英角ﾎﾟｯﾌﾟ体" pitchFamily="50" charset="-128"/>
                      </a:endParaRPr>
                    </a:p>
                  </a:txBody>
                  <a:tcPr marT="45710" marB="4571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445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ＭＳ Ｐ明朝" pitchFamily="18" charset="-128"/>
                      </a:endParaRPr>
                    </a:p>
                  </a:txBody>
                  <a:tcPr marT="45710" marB="4571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2157" name="Text Box 118"/>
          <p:cNvSpPr txBox="1">
            <a:spLocks noChangeArrowheads="1"/>
          </p:cNvSpPr>
          <p:nvPr/>
        </p:nvSpPr>
        <p:spPr bwMode="auto">
          <a:xfrm>
            <a:off x="6969224" y="723900"/>
            <a:ext cx="2681288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ja-JP" altLang="en-US" sz="1400" dirty="0"/>
              <a:t>　　　　年　　月　　日～　　日</a:t>
            </a:r>
          </a:p>
        </p:txBody>
      </p:sp>
      <p:sp>
        <p:nvSpPr>
          <p:cNvPr id="2158" name="Text Box 144"/>
          <p:cNvSpPr txBox="1">
            <a:spLocks noChangeArrowheads="1"/>
          </p:cNvSpPr>
          <p:nvPr/>
        </p:nvSpPr>
        <p:spPr bwMode="auto">
          <a:xfrm>
            <a:off x="5867400" y="6489700"/>
            <a:ext cx="3054350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ja-JP" altLang="en-US" sz="1100"/>
              <a:t>（</a:t>
            </a:r>
            <a:r>
              <a:rPr lang="en-US" altLang="ja-JP" sz="1100"/>
              <a:t>※</a:t>
            </a:r>
            <a:r>
              <a:rPr lang="ja-JP" altLang="en-US" sz="1100"/>
              <a:t>評価は、○、△、</a:t>
            </a:r>
            <a:r>
              <a:rPr lang="en-US" altLang="ja-JP" sz="1100"/>
              <a:t>×</a:t>
            </a:r>
            <a:r>
              <a:rPr lang="ja-JP" altLang="en-US" sz="1100"/>
              <a:t>等で記入する）</a:t>
            </a:r>
          </a:p>
        </p:txBody>
      </p:sp>
      <p:sp>
        <p:nvSpPr>
          <p:cNvPr id="2159" name="Text Box 318"/>
          <p:cNvSpPr txBox="1">
            <a:spLocks noChangeArrowheads="1"/>
          </p:cNvSpPr>
          <p:nvPr/>
        </p:nvSpPr>
        <p:spPr bwMode="auto">
          <a:xfrm>
            <a:off x="7915275" y="114300"/>
            <a:ext cx="1609725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ja-JP" altLang="en-US" sz="1200" u="sng"/>
              <a:t>発表資料１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ja-JP" altLang="en-US" sz="1200" u="sng"/>
              <a:t>グループ名：</a:t>
            </a:r>
            <a:r>
              <a:rPr lang="ja-JP" altLang="en-US" sz="1200" u="sng">
                <a:ea typeface="HGS創英角ﾎﾟｯﾌﾟ体" panose="040B0A00000000000000" pitchFamily="50" charset="-128"/>
              </a:rPr>
              <a:t>　　</a:t>
            </a:r>
            <a:r>
              <a:rPr lang="ja-JP" altLang="en-US" sz="1200" u="sng"/>
              <a:t>　　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2"/>
          <p:cNvSpPr txBox="1">
            <a:spLocks noChangeArrowheads="1"/>
          </p:cNvSpPr>
          <p:nvPr/>
        </p:nvSpPr>
        <p:spPr bwMode="auto">
          <a:xfrm>
            <a:off x="228600" y="317500"/>
            <a:ext cx="4495800" cy="39687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ja-JP" altLang="en-US" sz="2000" b="1"/>
              <a:t>推進者としてのあるべき姿の抽出表</a:t>
            </a:r>
            <a:endParaRPr lang="ja-JP" altLang="en-US" sz="1400" b="1"/>
          </a:p>
        </p:txBody>
      </p:sp>
      <p:sp>
        <p:nvSpPr>
          <p:cNvPr id="3075" name="Text Box 3"/>
          <p:cNvSpPr txBox="1">
            <a:spLocks noChangeArrowheads="1"/>
          </p:cNvSpPr>
          <p:nvPr/>
        </p:nvSpPr>
        <p:spPr bwMode="auto">
          <a:xfrm>
            <a:off x="577850" y="1143000"/>
            <a:ext cx="90805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ja-JP" altLang="ja-JP" sz="2400"/>
          </a:p>
        </p:txBody>
      </p:sp>
      <p:graphicFrame>
        <p:nvGraphicFramePr>
          <p:cNvPr id="3289" name="Group 217"/>
          <p:cNvGraphicFramePr>
            <a:graphicFrameLocks noGrp="1"/>
          </p:cNvGraphicFramePr>
          <p:nvPr/>
        </p:nvGraphicFramePr>
        <p:xfrm>
          <a:off x="203200" y="838200"/>
          <a:ext cx="9512300" cy="5372104"/>
        </p:xfrm>
        <a:graphic>
          <a:graphicData uri="http://schemas.openxmlformats.org/drawingml/2006/table">
            <a:tbl>
              <a:tblPr/>
              <a:tblGrid>
                <a:gridCol w="35718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477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4928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477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477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6477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64770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649288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647700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2179637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1066800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723900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</a:tblGrid>
              <a:tr h="274638">
                <a:tc rowSpan="2" gridSpan="9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グループメンバーが考える推進者のあるべき姿の抽出</a:t>
                      </a:r>
                    </a:p>
                  </a:txBody>
                  <a:tcPr marT="45714" marB="45714"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3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あるべき姿を行動形で表現する</a:t>
                      </a:r>
                      <a:br>
                        <a:rPr kumimoji="1" lang="ja-JP" altLang="en-US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</a:br>
                      <a:r>
                        <a:rPr kumimoji="1" lang="ja-JP" altLang="en-US" sz="13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（○○の◆◆を△△する）</a:t>
                      </a:r>
                    </a:p>
                  </a:txBody>
                  <a:tcPr marT="45714" marB="4571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グループの選定結果</a:t>
                      </a:r>
                      <a:endParaRPr kumimoji="1" lang="ja-JP" altLang="en-US" sz="1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</a:endParaRPr>
                    </a:p>
                  </a:txBody>
                  <a:tcPr marT="45714" marB="4571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22238">
                <a:tc gridSpan="9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根拠</a:t>
                      </a:r>
                    </a:p>
                  </a:txBody>
                  <a:tcPr marT="45714" marB="4571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選んだ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もの</a:t>
                      </a:r>
                    </a:p>
                  </a:txBody>
                  <a:tcPr marT="45714" marB="4571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7942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№</a:t>
                      </a:r>
                    </a:p>
                  </a:txBody>
                  <a:tcPr marT="45714" marB="45714"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HGS創英角ﾎﾟｯﾌﾟ体" panose="040B0A00000000000000" pitchFamily="50" charset="-128"/>
                      </a:endParaRPr>
                    </a:p>
                  </a:txBody>
                  <a:tcPr marT="45714" marB="4571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HGS創英角ﾎﾟｯﾌﾟ体" panose="040B0A00000000000000" pitchFamily="50" charset="-128"/>
                      </a:endParaRPr>
                    </a:p>
                  </a:txBody>
                  <a:tcPr marT="45714" marB="4571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HGP創英角ﾎﾟｯﾌﾟ体" panose="040B0A00000000000000" pitchFamily="50" charset="-128"/>
                      </a:endParaRPr>
                    </a:p>
                  </a:txBody>
                  <a:tcPr marT="45714" marB="45714"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HGP創英角ﾎﾟｯﾌﾟ体" panose="040B0A00000000000000" pitchFamily="50" charset="-128"/>
                      </a:endParaRPr>
                    </a:p>
                  </a:txBody>
                  <a:tcPr marT="45714" marB="45714"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HGP創英角ﾎﾟｯﾌﾟ体" panose="040B0A00000000000000" pitchFamily="50" charset="-128"/>
                      </a:endParaRPr>
                    </a:p>
                  </a:txBody>
                  <a:tcPr marT="45714" marB="45714"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HGP創英角ﾎﾟｯﾌﾟ体" panose="040B0A00000000000000" pitchFamily="50" charset="-128"/>
                      </a:endParaRPr>
                    </a:p>
                  </a:txBody>
                  <a:tcPr marT="45714" marB="45714"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HGP創英角ﾎﾟｯﾌﾟ体" panose="040B0A00000000000000" pitchFamily="50" charset="-128"/>
                      </a:endParaRPr>
                    </a:p>
                  </a:txBody>
                  <a:tcPr marT="45714" marB="45714"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HGP創英角ﾎﾟｯﾌﾟ体" panose="040B0A00000000000000" pitchFamily="50" charset="-128"/>
                      </a:endParaRPr>
                    </a:p>
                  </a:txBody>
                  <a:tcPr marT="45714" marB="4571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65138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①</a:t>
                      </a:r>
                    </a:p>
                  </a:txBody>
                  <a:tcPr marT="45714" marB="45714" vert="eaVert"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HGP創英角ﾎﾟｯﾌﾟ体" panose="040B0A00000000000000" pitchFamily="50" charset="-128"/>
                      </a:endParaRPr>
                    </a:p>
                  </a:txBody>
                  <a:tcPr marT="45714" marB="4571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marT="45714" marB="4571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marT="45714" marB="45714"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marT="45714" marB="45714"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marT="45714" marB="45714"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marT="45714" marB="45714"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marT="45714" marB="45714"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marT="45714" marB="4571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marT="45714" marB="4571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marT="45714" marB="4571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marT="45714" marB="4571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7942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②</a:t>
                      </a:r>
                    </a:p>
                  </a:txBody>
                  <a:tcPr marT="45714" marB="45714" vert="eaVert"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HGP創英角ﾎﾟｯﾌﾟ体" panose="040B0A00000000000000" pitchFamily="50" charset="-128"/>
                      </a:endParaRPr>
                    </a:p>
                  </a:txBody>
                  <a:tcPr marT="45714" marB="4571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marT="45714" marB="4571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marT="45714" marB="45714"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marT="45714" marB="45714"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marT="45714" marB="45714"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marT="45714" marB="45714"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marT="45714" marB="45714"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marT="45714" marB="4571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marT="45714" marB="4571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marT="45714" marB="4571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marT="45714" marB="4571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09588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③</a:t>
                      </a:r>
                    </a:p>
                  </a:txBody>
                  <a:tcPr marT="45714" marB="45714" vert="eaVert"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HGP創英角ﾎﾟｯﾌﾟ体" panose="040B0A00000000000000" pitchFamily="50" charset="-128"/>
                      </a:endParaRPr>
                    </a:p>
                  </a:txBody>
                  <a:tcPr marT="45714" marB="4571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marT="45714" marB="4571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marT="45714" marB="45714"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marT="45714" marB="45714"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marT="45714" marB="45714"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marT="45714" marB="45714"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marT="45714" marB="45714"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marT="45714" marB="4571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marT="45714" marB="4571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marT="45714" marB="4571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marT="45714" marB="4571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77838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④</a:t>
                      </a:r>
                    </a:p>
                  </a:txBody>
                  <a:tcPr marT="45714" marB="45714" vert="eaVert"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HGP創英角ﾎﾟｯﾌﾟ体" panose="040B0A00000000000000" pitchFamily="50" charset="-128"/>
                      </a:endParaRPr>
                    </a:p>
                  </a:txBody>
                  <a:tcPr marT="45714" marB="4571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marT="45714" marB="4571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marT="45714" marB="45714"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marT="45714" marB="45714"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marT="45714" marB="45714"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marT="45714" marB="45714"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marT="45714" marB="45714"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marT="45714" marB="4571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marT="45714" marB="4571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marT="45714" marB="4571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marT="45714" marB="4571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5720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⑤</a:t>
                      </a:r>
                    </a:p>
                  </a:txBody>
                  <a:tcPr marT="45714" marB="45714" vert="eaVert"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HGP創英角ﾎﾟｯﾌﾟ体" panose="040B0A00000000000000" pitchFamily="50" charset="-128"/>
                      </a:endParaRPr>
                    </a:p>
                  </a:txBody>
                  <a:tcPr marT="45714" marB="4571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marT="45714" marB="4571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marT="45714" marB="45714"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marT="45714" marB="45714"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marT="45714" marB="45714"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marT="45714" marB="45714"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marT="45714" marB="45714"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marT="45714" marB="4571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marT="45714" marB="4571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marT="45714" marB="4571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marT="45714" marB="4571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968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⑥</a:t>
                      </a:r>
                    </a:p>
                  </a:txBody>
                  <a:tcPr marT="45714" marB="45714" vert="eaVert"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HGP創英角ﾎﾟｯﾌﾟ体" panose="040B0A00000000000000" pitchFamily="50" charset="-128"/>
                      </a:endParaRPr>
                    </a:p>
                  </a:txBody>
                  <a:tcPr marT="45714" marB="4571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marT="45714" marB="4571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marT="45714" marB="45714"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marT="45714" marB="45714"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marT="45714" marB="45714"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marT="45714" marB="45714"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marT="45714" marB="45714"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marT="45714" marB="4571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marT="45714" marB="4571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marT="45714" marB="4571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marT="45714" marB="4571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423863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⑦</a:t>
                      </a:r>
                    </a:p>
                  </a:txBody>
                  <a:tcPr marT="45714" marB="45714" vert="eaVert"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HGP創英角ﾎﾟｯﾌﾟ体" panose="040B0A00000000000000" pitchFamily="50" charset="-128"/>
                      </a:endParaRPr>
                    </a:p>
                  </a:txBody>
                  <a:tcPr marT="45714" marB="4571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marT="45714" marB="4571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marT="45714" marB="45714"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marT="45714" marB="45714"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marT="45714" marB="45714"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marT="45714" marB="45714"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marT="45714" marB="45714"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marT="45714" marB="4571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marT="45714" marB="4571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marT="45714" marB="4571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marT="45714" marB="4571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414338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⑧</a:t>
                      </a:r>
                    </a:p>
                  </a:txBody>
                  <a:tcPr marT="45714" marB="45714" vert="eaVert"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HGP創英角ﾎﾟｯﾌﾟ体" panose="040B0A00000000000000" pitchFamily="50" charset="-128"/>
                      </a:endParaRPr>
                    </a:p>
                  </a:txBody>
                  <a:tcPr marT="45714" marB="4571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marT="45714" marB="4571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marT="45714" marB="45714"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marT="45714" marB="45714"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marT="45714" marB="45714"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marT="45714" marB="45714"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marT="45714" marB="45714"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marT="45714" marB="4571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marT="45714" marB="4571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marT="45714" marB="4571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marT="45714" marB="4571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45720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⑨</a:t>
                      </a:r>
                    </a:p>
                  </a:txBody>
                  <a:tcPr marT="45714" marB="45714" vert="eaVert"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</a:endParaRPr>
                    </a:p>
                  </a:txBody>
                  <a:tcPr marT="45714" marB="4571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marT="45714" marB="45714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marT="45714" marB="45714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marT="45714" marB="45714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marT="45714" marB="45714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marT="45714" marB="45714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marT="45714" marB="4571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marT="45714" marB="4571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414338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⑩</a:t>
                      </a:r>
                    </a:p>
                  </a:txBody>
                  <a:tcPr marT="45714" marB="45714" vert="eaVert" anchor="ctr"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</a:endParaRPr>
                    </a:p>
                  </a:txBody>
                  <a:tcPr marT="45714" marB="4571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marT="45714" marB="45714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marT="45714" marB="45714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marT="45714" marB="45714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marT="45714" marB="45714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marT="45714" marB="45714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marT="45714" marB="45714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marT="45714" marB="4571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明朝" panose="02020600040205080304" pitchFamily="18" charset="-128"/>
                      </a:endParaRPr>
                    </a:p>
                  </a:txBody>
                  <a:tcPr marT="45714" marB="4571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</a:tbl>
          </a:graphicData>
        </a:graphic>
      </p:graphicFrame>
      <p:sp>
        <p:nvSpPr>
          <p:cNvPr id="3235" name="Text Box 235"/>
          <p:cNvSpPr txBox="1">
            <a:spLocks noChangeArrowheads="1"/>
          </p:cNvSpPr>
          <p:nvPr/>
        </p:nvSpPr>
        <p:spPr bwMode="auto">
          <a:xfrm>
            <a:off x="6705600" y="6248400"/>
            <a:ext cx="30480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n-US" altLang="ja-JP" sz="1400"/>
              <a:t>※</a:t>
            </a:r>
            <a:r>
              <a:rPr lang="ja-JP" altLang="en-US" sz="1400"/>
              <a:t>選定基準　◎：最重要、○：重要</a:t>
            </a:r>
          </a:p>
        </p:txBody>
      </p:sp>
      <p:sp>
        <p:nvSpPr>
          <p:cNvPr id="3236" name="Text Box 236"/>
          <p:cNvSpPr txBox="1">
            <a:spLocks noChangeArrowheads="1"/>
          </p:cNvSpPr>
          <p:nvPr/>
        </p:nvSpPr>
        <p:spPr bwMode="auto">
          <a:xfrm>
            <a:off x="7915275" y="114300"/>
            <a:ext cx="1609725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ja-JP" altLang="en-US" sz="1200" u="sng"/>
              <a:t>発表資料２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ja-JP" altLang="en-US" sz="1200" u="sng"/>
              <a:t>グループ名：</a:t>
            </a:r>
            <a:r>
              <a:rPr lang="ja-JP" altLang="en-US" sz="1200" u="sng">
                <a:ea typeface="HGS創英角ﾎﾟｯﾌﾟ体" panose="040B0A00000000000000" pitchFamily="50" charset="-128"/>
              </a:rPr>
              <a:t>　　　</a:t>
            </a:r>
            <a:r>
              <a:rPr lang="ja-JP" altLang="en-US" sz="1200" u="sng"/>
              <a:t>　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3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2990850" cy="457200"/>
          </a:xfrm>
        </p:spPr>
        <p:txBody>
          <a:bodyPr/>
          <a:lstStyle/>
          <a:p>
            <a:pPr eaLnBrk="1" hangingPunct="1"/>
            <a:r>
              <a:rPr lang="ja-JP" altLang="en-US" sz="2000" b="1"/>
              <a:t>活動推進マトリックス表</a:t>
            </a:r>
          </a:p>
        </p:txBody>
      </p:sp>
      <p:graphicFrame>
        <p:nvGraphicFramePr>
          <p:cNvPr id="47108" name="Group 4"/>
          <p:cNvGraphicFramePr>
            <a:graphicFrameLocks noGrp="1"/>
          </p:cNvGraphicFramePr>
          <p:nvPr/>
        </p:nvGraphicFramePr>
        <p:xfrm>
          <a:off x="228600" y="685800"/>
          <a:ext cx="9448800" cy="5948364"/>
        </p:xfrm>
        <a:graphic>
          <a:graphicData uri="http://schemas.openxmlformats.org/drawingml/2006/table">
            <a:tbl>
              <a:tblPr/>
              <a:tblGrid>
                <a:gridCol w="1752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146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7432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4384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0366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pitchFamily="50" charset="-128"/>
                        </a:rPr>
                        <a:t>　　　　　</a:t>
                      </a:r>
                      <a:r>
                        <a:rPr kumimoji="1" lang="ja-JP" alt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pitchFamily="50" charset="-128"/>
                        </a:rPr>
                        <a:t>重要</a:t>
                      </a:r>
                      <a:br>
                        <a:rPr kumimoji="1" lang="ja-JP" alt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pitchFamily="50" charset="-128"/>
                        </a:rPr>
                      </a:br>
                      <a:r>
                        <a:rPr kumimoji="1" lang="ja-JP" alt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pitchFamily="50" charset="-128"/>
                        </a:rPr>
                        <a:t>　　　　　　　行動ポイント</a:t>
                      </a:r>
                      <a:br>
                        <a:rPr kumimoji="1" lang="ja-JP" alt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pitchFamily="50" charset="-128"/>
                        </a:rPr>
                      </a:br>
                      <a:endParaRPr kumimoji="1" lang="ja-JP" altLang="en-US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ＭＳ Ｐゴシック" pitchFamily="50" charset="-128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pitchFamily="50" charset="-128"/>
                        </a:rPr>
                        <a:t>活動ステップ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600" b="0" i="0" u="sng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pitchFamily="50" charset="-128"/>
                        </a:rPr>
                        <a:t>１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ＭＳ Ｐゴシック" pitchFamily="50" charset="-128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600" b="0" i="0" u="sng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pitchFamily="50" charset="-128"/>
                        </a:rPr>
                        <a:t>２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600" b="0" i="0" u="sng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600" b="0" i="0" u="sng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pitchFamily="50" charset="-128"/>
                        </a:rPr>
                        <a:t>３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ＭＳ Ｐゴシック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0875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400" b="0" i="0" u="sng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pitchFamily="50" charset="-128"/>
                        </a:rPr>
                        <a:t>現状の姿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HGP創英角ﾎﾟｯﾌﾟ体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HGP創英角ﾎﾟｯﾌﾟ体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HGP創英角ﾎﾟｯﾌﾟ体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676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400" b="0" i="0" u="sng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pitchFamily="50" charset="-128"/>
                        </a:rPr>
                        <a:t>問題点</a:t>
                      </a:r>
                      <a:br>
                        <a:rPr kumimoji="1" lang="ja-JP" altLang="en-US" sz="1400" b="0" i="0" u="sng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pitchFamily="50" charset="-128"/>
                        </a:rPr>
                      </a:br>
                      <a:r>
                        <a:rPr kumimoji="1" lang="ja-JP" alt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pitchFamily="50" charset="-128"/>
                        </a:rPr>
                        <a:t>　</a:t>
                      </a:r>
                      <a:r>
                        <a:rPr kumimoji="1" lang="ja-JP" alt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pitchFamily="50" charset="-128"/>
                        </a:rPr>
                        <a:t>（課題）</a:t>
                      </a:r>
                      <a:br>
                        <a:rPr kumimoji="1" lang="ja-JP" alt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pitchFamily="50" charset="-128"/>
                        </a:rPr>
                      </a:br>
                      <a:br>
                        <a:rPr kumimoji="1" lang="ja-JP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pitchFamily="50" charset="-128"/>
                        </a:rPr>
                      </a:br>
                      <a:r>
                        <a:rPr kumimoji="1" lang="ja-JP" alt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pitchFamily="50" charset="-128"/>
                        </a:rPr>
                        <a:t>２つに絞り込む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200" b="0" i="0" u="sng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HGP創英角ﾎﾟｯﾌﾟ体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HGP創英角ﾎﾟｯﾌﾟ体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HGP創英角ﾎﾟｯﾌﾟ体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1477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400" b="0" i="0" u="sng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pitchFamily="50" charset="-128"/>
                        </a:rPr>
                        <a:t>やるべき事</a:t>
                      </a:r>
                      <a:br>
                        <a:rPr kumimoji="1" lang="ja-JP" alt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pitchFamily="50" charset="-128"/>
                        </a:rPr>
                      </a:br>
                      <a:r>
                        <a:rPr kumimoji="1" lang="ja-JP" alt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pitchFamily="50" charset="-128"/>
                        </a:rPr>
                        <a:t>　（方策）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ＭＳ Ｐゴシック" pitchFamily="50" charset="-128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ゴシック" pitchFamily="49" charset="-128"/>
                          <a:ea typeface="ＭＳ ゴシック" pitchFamily="49" charset="-128"/>
                        </a:rPr>
                        <a:t>絞り込んだ２つの問題点ごとに１つを洗い出す</a:t>
                      </a:r>
                      <a:r>
                        <a:rPr kumimoji="1" lang="ja-JP" alt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ea typeface="ＭＳ Ｐゴシック" pitchFamily="50" charset="-128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HGP創英角ﾎﾟｯﾌﾟ体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HGP創英角ﾎﾟｯﾌﾟ体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ea typeface="HGP創英角ﾎﾟｯﾌﾟ体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4127" name="Text Box 33"/>
          <p:cNvSpPr txBox="1">
            <a:spLocks noChangeArrowheads="1"/>
          </p:cNvSpPr>
          <p:nvPr/>
        </p:nvSpPr>
        <p:spPr bwMode="auto">
          <a:xfrm>
            <a:off x="7915275" y="114300"/>
            <a:ext cx="1609725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ja-JP" altLang="en-US" sz="1200" u="sng"/>
              <a:t>発表資料３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ja-JP" altLang="en-US" sz="1200" u="sng"/>
              <a:t>グループ名：</a:t>
            </a:r>
            <a:r>
              <a:rPr lang="ja-JP" altLang="en-US" sz="1200" u="sng">
                <a:ea typeface="HGS創英角ﾎﾟｯﾌﾟ体" panose="040B0A00000000000000" pitchFamily="50" charset="-128"/>
              </a:rPr>
              <a:t>　　</a:t>
            </a:r>
            <a:r>
              <a:rPr lang="ja-JP" altLang="en-US" sz="1200" u="sng"/>
              <a:t>　　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3"/>
          <p:cNvSpPr>
            <a:spLocks noGrp="1" noChangeArrowheads="1"/>
          </p:cNvSpPr>
          <p:nvPr>
            <p:ph type="title"/>
          </p:nvPr>
        </p:nvSpPr>
        <p:spPr>
          <a:xfrm>
            <a:off x="304800" y="152400"/>
            <a:ext cx="3200400" cy="457200"/>
          </a:xfrm>
        </p:spPr>
        <p:txBody>
          <a:bodyPr/>
          <a:lstStyle/>
          <a:p>
            <a:pPr algn="l" eaLnBrk="1" hangingPunct="1"/>
            <a:r>
              <a:rPr lang="ja-JP" altLang="en-US" sz="2000" b="1">
                <a:solidFill>
                  <a:schemeClr val="tx1"/>
                </a:solidFill>
              </a:rPr>
              <a:t>グループ討論振りかえり表</a:t>
            </a:r>
          </a:p>
        </p:txBody>
      </p:sp>
      <p:graphicFrame>
        <p:nvGraphicFramePr>
          <p:cNvPr id="48132" name="Group 4"/>
          <p:cNvGraphicFramePr>
            <a:graphicFrameLocks noGrp="1"/>
          </p:cNvGraphicFramePr>
          <p:nvPr/>
        </p:nvGraphicFramePr>
        <p:xfrm>
          <a:off x="228600" y="838200"/>
          <a:ext cx="9448800" cy="5602288"/>
        </p:xfrm>
        <a:graphic>
          <a:graphicData uri="http://schemas.openxmlformats.org/drawingml/2006/table">
            <a:tbl>
              <a:tblPr/>
              <a:tblGrid>
                <a:gridCol w="467836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77043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1654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400" b="0" i="0" u="sng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  <a:t>グループ討論を振りかえり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400" b="0" i="0" u="sng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今後の行動指針（決意表明）</a:t>
                      </a:r>
                      <a:br>
                        <a:rPr kumimoji="1" lang="ja-JP" alt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rPr>
                      </a:br>
                      <a:endParaRPr kumimoji="1" lang="ja-JP" alt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36813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400" b="0" i="0" u="sng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400" b="0" i="0" u="sng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5133" name="Text Box 15"/>
          <p:cNvSpPr txBox="1">
            <a:spLocks noChangeArrowheads="1"/>
          </p:cNvSpPr>
          <p:nvPr/>
        </p:nvSpPr>
        <p:spPr bwMode="auto">
          <a:xfrm>
            <a:off x="7915275" y="114300"/>
            <a:ext cx="1609725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ja-JP" altLang="en-US" sz="1200" u="sng"/>
              <a:t>発表資料４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ja-JP" altLang="en-US" sz="1200" u="sng"/>
              <a:t>グループ名：</a:t>
            </a:r>
            <a:r>
              <a:rPr lang="ja-JP" altLang="en-US" sz="1200" u="sng">
                <a:ea typeface="HGS創英角ﾎﾟｯﾌﾟ体" panose="040B0A00000000000000" pitchFamily="50" charset="-128"/>
              </a:rPr>
              <a:t>　　</a:t>
            </a:r>
            <a:r>
              <a:rPr lang="ja-JP" altLang="en-US" sz="1200" u="sng"/>
              <a:t>　　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標準デザイン">
      <a:majorFont>
        <a:latin typeface="Times New Roman"/>
        <a:ea typeface="ＭＳ Ｐゴシック"/>
        <a:cs typeface=""/>
      </a:majorFont>
      <a:minorFont>
        <a:latin typeface="Times New Roman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7A44B2D097BAFA499C3D236365D8EA3D" ma:contentTypeVersion="13" ma:contentTypeDescription="新しいドキュメントを作成します。" ma:contentTypeScope="" ma:versionID="0a25925617d6dc960c13e97a90321a28">
  <xsd:schema xmlns:xsd="http://www.w3.org/2001/XMLSchema" xmlns:xs="http://www.w3.org/2001/XMLSchema" xmlns:p="http://schemas.microsoft.com/office/2006/metadata/properties" xmlns:ns2="a0d3ccf1-d0c2-4efd-81a4-606093d9b9db" xmlns:ns3="285cdbfb-fd02-418b-ac7f-7e928f0100ce" targetNamespace="http://schemas.microsoft.com/office/2006/metadata/properties" ma:root="true" ma:fieldsID="55a0c992d3f90ee90dc51a5f8b1b47cf" ns2:_="" ns3:_="">
    <xsd:import namespace="a0d3ccf1-d0c2-4efd-81a4-606093d9b9db"/>
    <xsd:import namespace="285cdbfb-fd02-418b-ac7f-7e928f0100c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0d3ccf1-d0c2-4efd-81a4-606093d9b9d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画像タグ" ma:readOnly="false" ma:fieldId="{5cf76f15-5ced-4ddc-b409-7134ff3c332f}" ma:taxonomyMulti="true" ma:sspId="2eefbc7a-af67-4677-92f2-7818cb11fff3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8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85cdbfb-fd02-418b-ac7f-7e928f0100ce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9db6fc1d-7e2d-4f16-887e-5339253fe7d3}" ma:internalName="TaxCatchAll" ma:showField="CatchAllData" ma:web="285cdbfb-fd02-418b-ac7f-7e928f0100ce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19" nillable="true" ma:displayName="共有相手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0" nillable="true" ma:displayName="共有相手の詳細情報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285cdbfb-fd02-418b-ac7f-7e928f0100ce" xsi:nil="true"/>
    <lcf76f155ced4ddcb4097134ff3c332f xmlns="a0d3ccf1-d0c2-4efd-81a4-606093d9b9db">
      <Terms xmlns="http://schemas.microsoft.com/office/infopath/2007/PartnerControls"/>
    </lcf76f155ced4ddcb4097134ff3c332f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1981C3F6-7183-43A7-BB42-BED2F4F5D8E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0d3ccf1-d0c2-4efd-81a4-606093d9b9db"/>
    <ds:schemaRef ds:uri="285cdbfb-fd02-418b-ac7f-7e928f0100c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F59E7BFD-0241-4248-9BCF-78D2F83FBBC6}">
  <ds:schemaRefs>
    <ds:schemaRef ds:uri="http://schemas.microsoft.com/office/2006/documentManagement/types"/>
    <ds:schemaRef ds:uri="a0d3ccf1-d0c2-4efd-81a4-606093d9b9db"/>
    <ds:schemaRef ds:uri="http://purl.org/dc/elements/1.1/"/>
    <ds:schemaRef ds:uri="http://www.w3.org/XML/1998/namespace"/>
    <ds:schemaRef ds:uri="http://schemas.openxmlformats.org/package/2006/metadata/core-properties"/>
    <ds:schemaRef ds:uri="http://schemas.microsoft.com/office/2006/metadata/properties"/>
    <ds:schemaRef ds:uri="http://schemas.microsoft.com/office/infopath/2007/PartnerControls"/>
    <ds:schemaRef ds:uri="285cdbfb-fd02-418b-ac7f-7e928f0100ce"/>
    <ds:schemaRef ds:uri="http://purl.org/dc/dcmitype/"/>
    <ds:schemaRef ds:uri="http://purl.org/dc/terms/"/>
  </ds:schemaRefs>
</ds:datastoreItem>
</file>

<file path=customXml/itemProps3.xml><?xml version="1.0" encoding="utf-8"?>
<ds:datastoreItem xmlns:ds="http://schemas.openxmlformats.org/officeDocument/2006/customXml" ds:itemID="{B0BA71F4-22BC-41E1-8978-12FB003B186B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1023</TotalTime>
  <Words>225</Words>
  <Application>Microsoft Office PowerPoint</Application>
  <PresentationFormat>A4 210 x 297 mm</PresentationFormat>
  <Paragraphs>76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7" baseType="lpstr">
      <vt:lpstr>ＭＳ ゴシック</vt:lpstr>
      <vt:lpstr>Times New Roman</vt:lpstr>
      <vt:lpstr>標準デザイン</vt:lpstr>
      <vt:lpstr>グループの旗</vt:lpstr>
      <vt:lpstr>PowerPoint プレゼンテーション</vt:lpstr>
      <vt:lpstr>活動推進マトリックス表</vt:lpstr>
      <vt:lpstr>グループ討論振りかえり表</vt:lpstr>
    </vt:vector>
  </TitlesOfParts>
  <Company>トヨタ自動車株式会社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ｽﾗｲﾄﾞ ﾀｲﾄﾙなし</dc:title>
  <dc:creator>Konica Minolta , Inc. Takaoka Akito</dc:creator>
  <cp:lastModifiedBy>森田 未希</cp:lastModifiedBy>
  <cp:revision>212</cp:revision>
  <cp:lastPrinted>2019-05-10T04:30:11Z</cp:lastPrinted>
  <dcterms:created xsi:type="dcterms:W3CDTF">2001-10-25T03:56:05Z</dcterms:created>
  <dcterms:modified xsi:type="dcterms:W3CDTF">2023-09-20T09:03:30Z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0x0101007A44B2D097BAFA499C3D236365D8EA3D</vt:lpwstr>
  </property>
  <property fmtid="{D5CDD505-2E9C-101B-9397-08002B2CF9AE}" pid="3" name="MediaServiceImageTags">
    <vt:lpwstr/>
  </property>
</Properties>
</file>