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24" r:id="rId6"/>
    <p:sldId id="314" r:id="rId7"/>
    <p:sldId id="302" r:id="rId8"/>
    <p:sldId id="280" r:id="rId9"/>
    <p:sldId id="309" r:id="rId10"/>
    <p:sldId id="264" r:id="rId11"/>
    <p:sldId id="262" r:id="rId12"/>
    <p:sldId id="325" r:id="rId13"/>
    <p:sldId id="326" r:id="rId14"/>
    <p:sldId id="307" r:id="rId15"/>
    <p:sldId id="285" r:id="rId16"/>
    <p:sldId id="286" r:id="rId17"/>
    <p:sldId id="303" r:id="rId18"/>
    <p:sldId id="308" r:id="rId19"/>
    <p:sldId id="328" r:id="rId20"/>
    <p:sldId id="317" r:id="rId21"/>
    <p:sldId id="318" r:id="rId22"/>
    <p:sldId id="288" r:id="rId23"/>
    <p:sldId id="323" r:id="rId24"/>
    <p:sldId id="290" r:id="rId25"/>
    <p:sldId id="291" r:id="rId26"/>
    <p:sldId id="292" r:id="rId27"/>
    <p:sldId id="293" r:id="rId28"/>
    <p:sldId id="294" r:id="rId29"/>
    <p:sldId id="320" r:id="rId30"/>
    <p:sldId id="296" r:id="rId31"/>
    <p:sldId id="298" r:id="rId32"/>
    <p:sldId id="322" r:id="rId33"/>
    <p:sldId id="311" r:id="rId34"/>
    <p:sldId id="327" r:id="rId35"/>
  </p:sldIdLst>
  <p:sldSz cx="9144000" cy="6858000" type="screen4x3"/>
  <p:notesSz cx="6807200" cy="9939338"/>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0000"/>
    <a:srgbClr val="FFFFFF"/>
    <a:srgbClr val="FFCCFF"/>
    <a:srgbClr val="FF99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B235BF-05DE-4060-A813-F4660A9043A5}" v="4" dt="2024-09-17T04:12:43.64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4523" autoAdjust="0"/>
  </p:normalViewPr>
  <p:slideViewPr>
    <p:cSldViewPr>
      <p:cViewPr varScale="1">
        <p:scale>
          <a:sx n="72" d="100"/>
          <a:sy n="72" d="100"/>
        </p:scale>
        <p:origin x="154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山田 益久" userId="bed0e63e23283a6d" providerId="LiveId" clId="{DD5D2D8E-609E-44EE-9DEE-71A8DC5098AB}"/>
    <pc:docChg chg="custSel addSld modSld sldOrd">
      <pc:chgData name="山田 益久" userId="bed0e63e23283a6d" providerId="LiveId" clId="{DD5D2D8E-609E-44EE-9DEE-71A8DC5098AB}" dt="2018-08-26T04:51:39.346" v="695" actId="1036"/>
      <pc:docMkLst>
        <pc:docMk/>
      </pc:docMkLst>
      <pc:sldChg chg="modSp">
        <pc:chgData name="山田 益久" userId="bed0e63e23283a6d" providerId="LiveId" clId="{DD5D2D8E-609E-44EE-9DEE-71A8DC5098AB}" dt="2018-08-26T04:51:39.346" v="695" actId="1036"/>
        <pc:sldMkLst>
          <pc:docMk/>
          <pc:sldMk cId="0" sldId="278"/>
        </pc:sldMkLst>
        <pc:spChg chg="mod">
          <ac:chgData name="山田 益久" userId="bed0e63e23283a6d" providerId="LiveId" clId="{DD5D2D8E-609E-44EE-9DEE-71A8DC5098AB}" dt="2018-08-26T04:51:31.532" v="690"/>
          <ac:spMkLst>
            <pc:docMk/>
            <pc:sldMk cId="0" sldId="278"/>
            <ac:spMk id="4" creationId="{00000000-0000-0000-0000-000000000000}"/>
          </ac:spMkLst>
        </pc:spChg>
        <pc:spChg chg="mod">
          <ac:chgData name="山田 益久" userId="bed0e63e23283a6d" providerId="LiveId" clId="{DD5D2D8E-609E-44EE-9DEE-71A8DC5098AB}" dt="2018-08-26T04:51:39.346" v="695" actId="1036"/>
          <ac:spMkLst>
            <pc:docMk/>
            <pc:sldMk cId="0" sldId="278"/>
            <ac:spMk id="6" creationId="{00000000-0000-0000-0000-000000000000}"/>
          </ac:spMkLst>
        </pc:spChg>
      </pc:sldChg>
      <pc:sldChg chg="modSp ord">
        <pc:chgData name="山田 益久" userId="bed0e63e23283a6d" providerId="LiveId" clId="{DD5D2D8E-609E-44EE-9DEE-71A8DC5098AB}" dt="2018-08-26T01:35:20.636" v="215" actId="1036"/>
        <pc:sldMkLst>
          <pc:docMk/>
          <pc:sldMk cId="0" sldId="280"/>
        </pc:sldMkLst>
        <pc:spChg chg="mod">
          <ac:chgData name="山田 益久" userId="bed0e63e23283a6d" providerId="LiveId" clId="{DD5D2D8E-609E-44EE-9DEE-71A8DC5098AB}" dt="2018-08-26T01:35:20.636" v="215" actId="1036"/>
          <ac:spMkLst>
            <pc:docMk/>
            <pc:sldMk cId="0" sldId="280"/>
            <ac:spMk id="6146" creationId="{00000000-0000-0000-0000-000000000000}"/>
          </ac:spMkLst>
        </pc:spChg>
        <pc:spChg chg="mod">
          <ac:chgData name="山田 益久" userId="bed0e63e23283a6d" providerId="LiveId" clId="{DD5D2D8E-609E-44EE-9DEE-71A8DC5098AB}" dt="2018-08-26T01:35:20.636" v="215" actId="1036"/>
          <ac:spMkLst>
            <pc:docMk/>
            <pc:sldMk cId="0" sldId="280"/>
            <ac:spMk id="6147" creationId="{00000000-0000-0000-0000-000000000000}"/>
          </ac:spMkLst>
        </pc:spChg>
        <pc:spChg chg="mod">
          <ac:chgData name="山田 益久" userId="bed0e63e23283a6d" providerId="LiveId" clId="{DD5D2D8E-609E-44EE-9DEE-71A8DC5098AB}" dt="2018-08-26T01:35:20.636" v="215" actId="1036"/>
          <ac:spMkLst>
            <pc:docMk/>
            <pc:sldMk cId="0" sldId="280"/>
            <ac:spMk id="6148" creationId="{00000000-0000-0000-0000-000000000000}"/>
          </ac:spMkLst>
        </pc:spChg>
      </pc:sldChg>
      <pc:sldChg chg="modSp">
        <pc:chgData name="山田 益久" userId="bed0e63e23283a6d" providerId="LiveId" clId="{DD5D2D8E-609E-44EE-9DEE-71A8DC5098AB}" dt="2018-08-26T01:37:58.653" v="316" actId="207"/>
        <pc:sldMkLst>
          <pc:docMk/>
          <pc:sldMk cId="0" sldId="281"/>
        </pc:sldMkLst>
        <pc:spChg chg="mod">
          <ac:chgData name="山田 益久" userId="bed0e63e23283a6d" providerId="LiveId" clId="{DD5D2D8E-609E-44EE-9DEE-71A8DC5098AB}" dt="2018-08-26T01:37:58.653" v="316" actId="207"/>
          <ac:spMkLst>
            <pc:docMk/>
            <pc:sldMk cId="0" sldId="281"/>
            <ac:spMk id="7170" creationId="{00000000-0000-0000-0000-000000000000}"/>
          </ac:spMkLst>
        </pc:spChg>
      </pc:sldChg>
      <pc:sldChg chg="delSp modSp">
        <pc:chgData name="山田 益久" userId="bed0e63e23283a6d" providerId="LiveId" clId="{DD5D2D8E-609E-44EE-9DEE-71A8DC5098AB}" dt="2018-08-26T01:53:33.251" v="498"/>
        <pc:sldMkLst>
          <pc:docMk/>
          <pc:sldMk cId="0" sldId="282"/>
        </pc:sldMkLst>
        <pc:spChg chg="mod">
          <ac:chgData name="山田 益久" userId="bed0e63e23283a6d" providerId="LiveId" clId="{DD5D2D8E-609E-44EE-9DEE-71A8DC5098AB}" dt="2018-08-26T01:53:33.251" v="498"/>
          <ac:spMkLst>
            <pc:docMk/>
            <pc:sldMk cId="0" sldId="282"/>
            <ac:spMk id="8194" creationId="{00000000-0000-0000-0000-000000000000}"/>
          </ac:spMkLst>
        </pc:spChg>
        <pc:spChg chg="mod">
          <ac:chgData name="山田 益久" userId="bed0e63e23283a6d" providerId="LiveId" clId="{DD5D2D8E-609E-44EE-9DEE-71A8DC5098AB}" dt="2018-08-26T01:49:49.220" v="425" actId="207"/>
          <ac:spMkLst>
            <pc:docMk/>
            <pc:sldMk cId="0" sldId="282"/>
            <ac:spMk id="8196" creationId="{00000000-0000-0000-0000-000000000000}"/>
          </ac:spMkLst>
        </pc:spChg>
        <pc:grpChg chg="del">
          <ac:chgData name="山田 益久" userId="bed0e63e23283a6d" providerId="LiveId" clId="{DD5D2D8E-609E-44EE-9DEE-71A8DC5098AB}" dt="2018-08-26T01:27:35.198" v="153" actId="478"/>
          <ac:grpSpMkLst>
            <pc:docMk/>
            <pc:sldMk cId="0" sldId="282"/>
            <ac:grpSpMk id="8195" creationId="{00000000-0000-0000-0000-000000000000}"/>
          </ac:grpSpMkLst>
        </pc:grpChg>
      </pc:sldChg>
      <pc:sldChg chg="modSp">
        <pc:chgData name="山田 益久" userId="bed0e63e23283a6d" providerId="LiveId" clId="{DD5D2D8E-609E-44EE-9DEE-71A8DC5098AB}" dt="2018-08-26T01:51:59.222" v="432" actId="20577"/>
        <pc:sldMkLst>
          <pc:docMk/>
          <pc:sldMk cId="0" sldId="284"/>
        </pc:sldMkLst>
        <pc:spChg chg="mod">
          <ac:chgData name="山田 益久" userId="bed0e63e23283a6d" providerId="LiveId" clId="{DD5D2D8E-609E-44EE-9DEE-71A8DC5098AB}" dt="2018-08-26T01:51:59.222" v="432" actId="20577"/>
          <ac:spMkLst>
            <pc:docMk/>
            <pc:sldMk cId="0" sldId="284"/>
            <ac:spMk id="10242" creationId="{00000000-0000-0000-0000-000000000000}"/>
          </ac:spMkLst>
        </pc:spChg>
      </pc:sldChg>
      <pc:sldChg chg="modSp">
        <pc:chgData name="山田 益久" userId="bed0e63e23283a6d" providerId="LiveId" clId="{DD5D2D8E-609E-44EE-9DEE-71A8DC5098AB}" dt="2018-08-26T01:56:30.577" v="503"/>
        <pc:sldMkLst>
          <pc:docMk/>
          <pc:sldMk cId="0" sldId="292"/>
        </pc:sldMkLst>
        <pc:spChg chg="mod">
          <ac:chgData name="山田 益久" userId="bed0e63e23283a6d" providerId="LiveId" clId="{DD5D2D8E-609E-44EE-9DEE-71A8DC5098AB}" dt="2018-08-26T01:56:30.577" v="503"/>
          <ac:spMkLst>
            <pc:docMk/>
            <pc:sldMk cId="0" sldId="292"/>
            <ac:spMk id="18434" creationId="{00000000-0000-0000-0000-000000000000}"/>
          </ac:spMkLst>
        </pc:spChg>
      </pc:sldChg>
      <pc:sldChg chg="delSp modSp">
        <pc:chgData name="山田 益久" userId="bed0e63e23283a6d" providerId="LiveId" clId="{DD5D2D8E-609E-44EE-9DEE-71A8DC5098AB}" dt="2018-08-26T01:27:13.104" v="152"/>
        <pc:sldMkLst>
          <pc:docMk/>
          <pc:sldMk cId="2117197883" sldId="301"/>
        </pc:sldMkLst>
        <pc:spChg chg="del">
          <ac:chgData name="山田 益久" userId="bed0e63e23283a6d" providerId="LiveId" clId="{DD5D2D8E-609E-44EE-9DEE-71A8DC5098AB}" dt="2018-08-26T01:24:40.828" v="99" actId="478"/>
          <ac:spMkLst>
            <pc:docMk/>
            <pc:sldMk cId="2117197883" sldId="301"/>
            <ac:spMk id="11268" creationId="{00000000-0000-0000-0000-000000000000}"/>
          </ac:spMkLst>
        </pc:spChg>
        <pc:spChg chg="mod">
          <ac:chgData name="山田 益久" userId="bed0e63e23283a6d" providerId="LiveId" clId="{DD5D2D8E-609E-44EE-9DEE-71A8DC5098AB}" dt="2018-08-26T01:25:33.526" v="119" actId="1038"/>
          <ac:spMkLst>
            <pc:docMk/>
            <pc:sldMk cId="2117197883" sldId="301"/>
            <ac:spMk id="11463" creationId="{00000000-0000-0000-0000-000000000000}"/>
          </ac:spMkLst>
        </pc:spChg>
        <pc:spChg chg="mod">
          <ac:chgData name="山田 益久" userId="bed0e63e23283a6d" providerId="LiveId" clId="{DD5D2D8E-609E-44EE-9DEE-71A8DC5098AB}" dt="2018-08-26T01:25:33.526" v="119" actId="1038"/>
          <ac:spMkLst>
            <pc:docMk/>
            <pc:sldMk cId="2117197883" sldId="301"/>
            <ac:spMk id="11464" creationId="{00000000-0000-0000-0000-000000000000}"/>
          </ac:spMkLst>
        </pc:spChg>
        <pc:spChg chg="mod">
          <ac:chgData name="山田 益久" userId="bed0e63e23283a6d" providerId="LiveId" clId="{DD5D2D8E-609E-44EE-9DEE-71A8DC5098AB}" dt="2018-08-26T01:25:18.294" v="115" actId="1038"/>
          <ac:spMkLst>
            <pc:docMk/>
            <pc:sldMk cId="2117197883" sldId="301"/>
            <ac:spMk id="11467" creationId="{00000000-0000-0000-0000-000000000000}"/>
          </ac:spMkLst>
        </pc:spChg>
        <pc:spChg chg="mod">
          <ac:chgData name="山田 益久" userId="bed0e63e23283a6d" providerId="LiveId" clId="{DD5D2D8E-609E-44EE-9DEE-71A8DC5098AB}" dt="2018-08-26T01:25:18.294" v="115" actId="1038"/>
          <ac:spMkLst>
            <pc:docMk/>
            <pc:sldMk cId="2117197883" sldId="301"/>
            <ac:spMk id="11468" creationId="{00000000-0000-0000-0000-000000000000}"/>
          </ac:spMkLst>
        </pc:spChg>
        <pc:spChg chg="mod">
          <ac:chgData name="山田 益久" userId="bed0e63e23283a6d" providerId="LiveId" clId="{DD5D2D8E-609E-44EE-9DEE-71A8DC5098AB}" dt="2018-08-26T01:26:10.507" v="132" actId="1038"/>
          <ac:spMkLst>
            <pc:docMk/>
            <pc:sldMk cId="2117197883" sldId="301"/>
            <ac:spMk id="11473" creationId="{00000000-0000-0000-0000-000000000000}"/>
          </ac:spMkLst>
        </pc:spChg>
        <pc:spChg chg="mod">
          <ac:chgData name="山田 益久" userId="bed0e63e23283a6d" providerId="LiveId" clId="{DD5D2D8E-609E-44EE-9DEE-71A8DC5098AB}" dt="2018-08-26T01:26:53.991" v="144"/>
          <ac:spMkLst>
            <pc:docMk/>
            <pc:sldMk cId="2117197883" sldId="301"/>
            <ac:spMk id="11474" creationId="{00000000-0000-0000-0000-000000000000}"/>
          </ac:spMkLst>
        </pc:spChg>
        <pc:spChg chg="mod">
          <ac:chgData name="山田 益久" userId="bed0e63e23283a6d" providerId="LiveId" clId="{DD5D2D8E-609E-44EE-9DEE-71A8DC5098AB}" dt="2018-08-26T01:27:13.104" v="152"/>
          <ac:spMkLst>
            <pc:docMk/>
            <pc:sldMk cId="2117197883" sldId="301"/>
            <ac:spMk id="11475" creationId="{00000000-0000-0000-0000-000000000000}"/>
          </ac:spMkLst>
        </pc:spChg>
        <pc:spChg chg="mod">
          <ac:chgData name="山田 益久" userId="bed0e63e23283a6d" providerId="LiveId" clId="{DD5D2D8E-609E-44EE-9DEE-71A8DC5098AB}" dt="2018-08-26T01:26:02.934" v="126" actId="1037"/>
          <ac:spMkLst>
            <pc:docMk/>
            <pc:sldMk cId="2117197883" sldId="301"/>
            <ac:spMk id="11476" creationId="{00000000-0000-0000-0000-000000000000}"/>
          </ac:spMkLst>
        </pc:spChg>
        <pc:spChg chg="mod">
          <ac:chgData name="山田 益久" userId="bed0e63e23283a6d" providerId="LiveId" clId="{DD5D2D8E-609E-44EE-9DEE-71A8DC5098AB}" dt="2018-08-26T01:26:02.934" v="126" actId="1037"/>
          <ac:spMkLst>
            <pc:docMk/>
            <pc:sldMk cId="2117197883" sldId="301"/>
            <ac:spMk id="11477" creationId="{00000000-0000-0000-0000-000000000000}"/>
          </ac:spMkLst>
        </pc:spChg>
      </pc:sldChg>
      <pc:sldChg chg="modSp">
        <pc:chgData name="山田 益久" userId="bed0e63e23283a6d" providerId="LiveId" clId="{DD5D2D8E-609E-44EE-9DEE-71A8DC5098AB}" dt="2018-08-26T01:18:38.551" v="98" actId="1035"/>
        <pc:sldMkLst>
          <pc:docMk/>
          <pc:sldMk cId="0" sldId="302"/>
        </pc:sldMkLst>
        <pc:graphicFrameChg chg="mod modGraphic">
          <ac:chgData name="山田 益久" userId="bed0e63e23283a6d" providerId="LiveId" clId="{DD5D2D8E-609E-44EE-9DEE-71A8DC5098AB}" dt="2018-08-26T01:18:38.551" v="98" actId="1035"/>
          <ac:graphicFrameMkLst>
            <pc:docMk/>
            <pc:sldMk cId="0" sldId="302"/>
            <ac:graphicFrameMk id="40973" creationId="{00000000-0000-0000-0000-000000000000}"/>
          </ac:graphicFrameMkLst>
        </pc:graphicFrameChg>
      </pc:sldChg>
      <pc:sldChg chg="addSp modSp add">
        <pc:chgData name="山田 益久" userId="bed0e63e23283a6d" providerId="LiveId" clId="{DD5D2D8E-609E-44EE-9DEE-71A8DC5098AB}" dt="2018-08-26T02:02:27.811" v="660" actId="403"/>
        <pc:sldMkLst>
          <pc:docMk/>
          <pc:sldMk cId="1694571095" sldId="305"/>
        </pc:sldMkLst>
        <pc:spChg chg="add mod">
          <ac:chgData name="山田 益久" userId="bed0e63e23283a6d" providerId="LiveId" clId="{DD5D2D8E-609E-44EE-9DEE-71A8DC5098AB}" dt="2018-08-26T02:02:27.811" v="660" actId="403"/>
          <ac:spMkLst>
            <pc:docMk/>
            <pc:sldMk cId="1694571095" sldId="305"/>
            <ac:spMk id="2" creationId="{6B35744E-BE96-4BA1-BDD7-DC64A19E2EBA}"/>
          </ac:spMkLst>
        </pc:spChg>
        <pc:spChg chg="add mod">
          <ac:chgData name="山田 益久" userId="bed0e63e23283a6d" providerId="LiveId" clId="{DD5D2D8E-609E-44EE-9DEE-71A8DC5098AB}" dt="2018-08-26T02:00:59.615" v="638"/>
          <ac:spMkLst>
            <pc:docMk/>
            <pc:sldMk cId="1694571095" sldId="305"/>
            <ac:spMk id="3" creationId="{41263510-C768-48BD-96B4-523D29AA7E58}"/>
          </ac:spMkLst>
        </pc:spChg>
        <pc:spChg chg="add mod">
          <ac:chgData name="山田 益久" userId="bed0e63e23283a6d" providerId="LiveId" clId="{DD5D2D8E-609E-44EE-9DEE-71A8DC5098AB}" dt="2018-08-26T02:02:22.526" v="658" actId="1076"/>
          <ac:spMkLst>
            <pc:docMk/>
            <pc:sldMk cId="1694571095" sldId="305"/>
            <ac:spMk id="4" creationId="{F42A3A0E-8331-4B88-BE9B-0A66728FFD83}"/>
          </ac:spMkLst>
        </pc:spChg>
      </pc:sldChg>
    </pc:docChg>
  </pc:docChgLst>
  <pc:docChgLst>
    <pc:chgData name="Watanabe Ryo" userId="UZkkJIlururLUUYsKiWk0M+jN9vonzy0FCzjIDr1gjA=" providerId="None" clId="Web-{44B235BF-05DE-4060-A813-F4660A9043A5}"/>
    <pc:docChg chg="modSld">
      <pc:chgData name="Watanabe Ryo" userId="UZkkJIlururLUUYsKiWk0M+jN9vonzy0FCzjIDr1gjA=" providerId="None" clId="Web-{44B235BF-05DE-4060-A813-F4660A9043A5}" dt="2024-09-17T04:12:37.362" v="0" actId="20577"/>
      <pc:docMkLst>
        <pc:docMk/>
      </pc:docMkLst>
      <pc:sldChg chg="modSp">
        <pc:chgData name="Watanabe Ryo" userId="UZkkJIlururLUUYsKiWk0M+jN9vonzy0FCzjIDr1gjA=" providerId="None" clId="Web-{44B235BF-05DE-4060-A813-F4660A9043A5}" dt="2024-09-17T04:12:37.362" v="0" actId="20577"/>
        <pc:sldMkLst>
          <pc:docMk/>
          <pc:sldMk cId="522862090" sldId="317"/>
        </pc:sldMkLst>
        <pc:spChg chg="mod">
          <ac:chgData name="Watanabe Ryo" userId="UZkkJIlururLUUYsKiWk0M+jN9vonzy0FCzjIDr1gjA=" providerId="None" clId="Web-{44B235BF-05DE-4060-A813-F4660A9043A5}" dt="2024-09-17T04:12:37.362" v="0" actId="20577"/>
          <ac:spMkLst>
            <pc:docMk/>
            <pc:sldMk cId="522862090" sldId="317"/>
            <ac:spMk id="7" creationId="{00000000-0000-0000-0000-000000000000}"/>
          </ac:spMkLst>
        </pc:spChg>
      </pc:sldChg>
    </pc:docChg>
  </pc:docChgLst>
  <pc:docChgLst>
    <pc:chgData name="洪 賢進" userId="e5938317-351c-4213-b8a0-38e160c6f622" providerId="ADAL" clId="{4C57F380-156C-40D6-B340-EEBA086A209C}"/>
    <pc:docChg chg="custSel delSld modSld sldOrd">
      <pc:chgData name="洪 賢進" userId="e5938317-351c-4213-b8a0-38e160c6f622" providerId="ADAL" clId="{4C57F380-156C-40D6-B340-EEBA086A209C}" dt="2023-08-26T01:18:16.652" v="216"/>
      <pc:docMkLst>
        <pc:docMk/>
      </pc:docMkLst>
      <pc:sldChg chg="modSp mod">
        <pc:chgData name="洪 賢進" userId="e5938317-351c-4213-b8a0-38e160c6f622" providerId="ADAL" clId="{4C57F380-156C-40D6-B340-EEBA086A209C}" dt="2023-08-26T00:43:36.894" v="42"/>
        <pc:sldMkLst>
          <pc:docMk/>
          <pc:sldMk cId="0" sldId="256"/>
        </pc:sldMkLst>
        <pc:spChg chg="mod">
          <ac:chgData name="洪 賢進" userId="e5938317-351c-4213-b8a0-38e160c6f622" providerId="ADAL" clId="{4C57F380-156C-40D6-B340-EEBA086A209C}" dt="2023-08-26T00:43:36.894" v="42"/>
          <ac:spMkLst>
            <pc:docMk/>
            <pc:sldMk cId="0" sldId="256"/>
            <ac:spMk id="5" creationId="{00000000-0000-0000-0000-000000000000}"/>
          </ac:spMkLst>
        </pc:spChg>
      </pc:sldChg>
      <pc:sldChg chg="delSp mod">
        <pc:chgData name="洪 賢進" userId="e5938317-351c-4213-b8a0-38e160c6f622" providerId="ADAL" clId="{4C57F380-156C-40D6-B340-EEBA086A209C}" dt="2023-08-26T00:50:54.105" v="202" actId="478"/>
        <pc:sldMkLst>
          <pc:docMk/>
          <pc:sldMk cId="0" sldId="291"/>
        </pc:sldMkLst>
        <pc:spChg chg="del">
          <ac:chgData name="洪 賢進" userId="e5938317-351c-4213-b8a0-38e160c6f622" providerId="ADAL" clId="{4C57F380-156C-40D6-B340-EEBA086A209C}" dt="2023-08-26T00:50:54.105" v="202" actId="478"/>
          <ac:spMkLst>
            <pc:docMk/>
            <pc:sldMk cId="0" sldId="291"/>
            <ac:spMk id="73" creationId="{00000000-0000-0000-0000-000000000000}"/>
          </ac:spMkLst>
        </pc:spChg>
      </pc:sldChg>
      <pc:sldChg chg="modSp mod">
        <pc:chgData name="洪 賢進" userId="e5938317-351c-4213-b8a0-38e160c6f622" providerId="ADAL" clId="{4C57F380-156C-40D6-B340-EEBA086A209C}" dt="2023-08-26T00:48:13.331" v="196" actId="20577"/>
        <pc:sldMkLst>
          <pc:docMk/>
          <pc:sldMk cId="3293727813" sldId="307"/>
        </pc:sldMkLst>
        <pc:spChg chg="mod">
          <ac:chgData name="洪 賢進" userId="e5938317-351c-4213-b8a0-38e160c6f622" providerId="ADAL" clId="{4C57F380-156C-40D6-B340-EEBA086A209C}" dt="2023-08-26T00:48:13.331" v="196" actId="20577"/>
          <ac:spMkLst>
            <pc:docMk/>
            <pc:sldMk cId="3293727813" sldId="307"/>
            <ac:spMk id="10242" creationId="{00000000-0000-0000-0000-000000000000}"/>
          </ac:spMkLst>
        </pc:spChg>
      </pc:sldChg>
      <pc:sldChg chg="delSp modSp mod">
        <pc:chgData name="洪 賢進" userId="e5938317-351c-4213-b8a0-38e160c6f622" providerId="ADAL" clId="{4C57F380-156C-40D6-B340-EEBA086A209C}" dt="2023-08-26T00:48:54.225" v="199" actId="6549"/>
        <pc:sldMkLst>
          <pc:docMk/>
          <pc:sldMk cId="2526991271" sldId="308"/>
        </pc:sldMkLst>
        <pc:spChg chg="del">
          <ac:chgData name="洪 賢進" userId="e5938317-351c-4213-b8a0-38e160c6f622" providerId="ADAL" clId="{4C57F380-156C-40D6-B340-EEBA086A209C}" dt="2023-08-26T00:48:50.655" v="198" actId="478"/>
          <ac:spMkLst>
            <pc:docMk/>
            <pc:sldMk cId="2526991271" sldId="308"/>
            <ac:spMk id="10" creationId="{00000000-0000-0000-0000-000000000000}"/>
          </ac:spMkLst>
        </pc:spChg>
        <pc:spChg chg="del">
          <ac:chgData name="洪 賢進" userId="e5938317-351c-4213-b8a0-38e160c6f622" providerId="ADAL" clId="{4C57F380-156C-40D6-B340-EEBA086A209C}" dt="2023-08-26T00:48:47.478" v="197" actId="478"/>
          <ac:spMkLst>
            <pc:docMk/>
            <pc:sldMk cId="2526991271" sldId="308"/>
            <ac:spMk id="11" creationId="{00000000-0000-0000-0000-000000000000}"/>
          </ac:spMkLst>
        </pc:spChg>
        <pc:spChg chg="mod">
          <ac:chgData name="洪 賢進" userId="e5938317-351c-4213-b8a0-38e160c6f622" providerId="ADAL" clId="{4C57F380-156C-40D6-B340-EEBA086A209C}" dt="2023-08-26T00:48:54.225" v="199" actId="6549"/>
          <ac:spMkLst>
            <pc:docMk/>
            <pc:sldMk cId="2526991271" sldId="308"/>
            <ac:spMk id="12" creationId="{00000000-0000-0000-0000-000000000000}"/>
          </ac:spMkLst>
        </pc:spChg>
      </pc:sldChg>
      <pc:sldChg chg="modSp mod">
        <pc:chgData name="洪 賢進" userId="e5938317-351c-4213-b8a0-38e160c6f622" providerId="ADAL" clId="{4C57F380-156C-40D6-B340-EEBA086A209C}" dt="2023-08-26T01:18:16.652" v="216"/>
        <pc:sldMkLst>
          <pc:docMk/>
          <pc:sldMk cId="585091704" sldId="311"/>
        </pc:sldMkLst>
        <pc:spChg chg="mod">
          <ac:chgData name="洪 賢進" userId="e5938317-351c-4213-b8a0-38e160c6f622" providerId="ADAL" clId="{4C57F380-156C-40D6-B340-EEBA086A209C}" dt="2023-08-26T01:18:16.652" v="216"/>
          <ac:spMkLst>
            <pc:docMk/>
            <pc:sldMk cId="585091704" sldId="311"/>
            <ac:spMk id="7" creationId="{00000000-0000-0000-0000-000000000000}"/>
          </ac:spMkLst>
        </pc:spChg>
      </pc:sldChg>
      <pc:sldChg chg="modSp mod">
        <pc:chgData name="洪 賢進" userId="e5938317-351c-4213-b8a0-38e160c6f622" providerId="ADAL" clId="{4C57F380-156C-40D6-B340-EEBA086A209C}" dt="2023-08-26T00:42:59.075" v="37" actId="207"/>
        <pc:sldMkLst>
          <pc:docMk/>
          <pc:sldMk cId="2638477385" sldId="313"/>
        </pc:sldMkLst>
        <pc:spChg chg="mod">
          <ac:chgData name="洪 賢進" userId="e5938317-351c-4213-b8a0-38e160c6f622" providerId="ADAL" clId="{4C57F380-156C-40D6-B340-EEBA086A209C}" dt="2023-08-26T00:42:59.075" v="37" actId="207"/>
          <ac:spMkLst>
            <pc:docMk/>
            <pc:sldMk cId="2638477385" sldId="313"/>
            <ac:spMk id="4" creationId="{2B8806A9-E96C-3CA4-A758-8E9AA5B5EE1A}"/>
          </ac:spMkLst>
        </pc:spChg>
      </pc:sldChg>
      <pc:sldChg chg="modSp mod">
        <pc:chgData name="洪 賢進" userId="e5938317-351c-4213-b8a0-38e160c6f622" providerId="ADAL" clId="{4C57F380-156C-40D6-B340-EEBA086A209C}" dt="2023-08-26T00:46:15.347" v="161" actId="14100"/>
        <pc:sldMkLst>
          <pc:docMk/>
          <pc:sldMk cId="1597801165" sldId="314"/>
        </pc:sldMkLst>
        <pc:spChg chg="mod">
          <ac:chgData name="洪 賢進" userId="e5938317-351c-4213-b8a0-38e160c6f622" providerId="ADAL" clId="{4C57F380-156C-40D6-B340-EEBA086A209C}" dt="2023-08-26T00:46:15.347" v="161" actId="14100"/>
          <ac:spMkLst>
            <pc:docMk/>
            <pc:sldMk cId="1597801165" sldId="314"/>
            <ac:spMk id="4" creationId="{05761332-657A-996D-EECE-504495A9A44F}"/>
          </ac:spMkLst>
        </pc:spChg>
        <pc:spChg chg="mod">
          <ac:chgData name="洪 賢進" userId="e5938317-351c-4213-b8a0-38e160c6f622" providerId="ADAL" clId="{4C57F380-156C-40D6-B340-EEBA086A209C}" dt="2023-08-26T00:44:49.291" v="90" actId="6549"/>
          <ac:spMkLst>
            <pc:docMk/>
            <pc:sldMk cId="1597801165" sldId="314"/>
            <ac:spMk id="3088" creationId="{00000000-0000-0000-0000-000000000000}"/>
          </ac:spMkLst>
        </pc:spChg>
        <pc:spChg chg="mod">
          <ac:chgData name="洪 賢進" userId="e5938317-351c-4213-b8a0-38e160c6f622" providerId="ADAL" clId="{4C57F380-156C-40D6-B340-EEBA086A209C}" dt="2023-08-26T00:45:25.115" v="134" actId="1076"/>
          <ac:spMkLst>
            <pc:docMk/>
            <pc:sldMk cId="1597801165" sldId="314"/>
            <ac:spMk id="3089" creationId="{00000000-0000-0000-0000-000000000000}"/>
          </ac:spMkLst>
        </pc:spChg>
      </pc:sldChg>
      <pc:sldChg chg="del">
        <pc:chgData name="洪 賢進" userId="e5938317-351c-4213-b8a0-38e160c6f622" providerId="ADAL" clId="{4C57F380-156C-40D6-B340-EEBA086A209C}" dt="2023-08-26T00:47:03.877" v="162" actId="47"/>
        <pc:sldMkLst>
          <pc:docMk/>
          <pc:sldMk cId="499041383" sldId="316"/>
        </pc:sldMkLst>
      </pc:sldChg>
      <pc:sldChg chg="del">
        <pc:chgData name="洪 賢進" userId="e5938317-351c-4213-b8a0-38e160c6f622" providerId="ADAL" clId="{4C57F380-156C-40D6-B340-EEBA086A209C}" dt="2023-08-26T00:51:14.857" v="203" actId="47"/>
        <pc:sldMkLst>
          <pc:docMk/>
          <pc:sldMk cId="2076143200" sldId="319"/>
        </pc:sldMkLst>
      </pc:sldChg>
      <pc:sldChg chg="ord">
        <pc:chgData name="洪 賢進" userId="e5938317-351c-4213-b8a0-38e160c6f622" providerId="ADAL" clId="{4C57F380-156C-40D6-B340-EEBA086A209C}" dt="2023-08-26T00:52:21.657" v="207"/>
        <pc:sldMkLst>
          <pc:docMk/>
          <pc:sldMk cId="1089308614" sldId="322"/>
        </pc:sldMkLst>
      </pc:sldChg>
      <pc:sldChg chg="delSp mod">
        <pc:chgData name="洪 賢進" userId="e5938317-351c-4213-b8a0-38e160c6f622" providerId="ADAL" clId="{4C57F380-156C-40D6-B340-EEBA086A209C}" dt="2023-08-26T00:50:06.535" v="201" actId="478"/>
        <pc:sldMkLst>
          <pc:docMk/>
          <pc:sldMk cId="2591742178" sldId="323"/>
        </pc:sldMkLst>
        <pc:spChg chg="del">
          <ac:chgData name="洪 賢進" userId="e5938317-351c-4213-b8a0-38e160c6f622" providerId="ADAL" clId="{4C57F380-156C-40D6-B340-EEBA086A209C}" dt="2023-08-26T00:49:58.742" v="200" actId="478"/>
          <ac:spMkLst>
            <pc:docMk/>
            <pc:sldMk cId="2591742178" sldId="323"/>
            <ac:spMk id="117" creationId="{00000000-0000-0000-0000-000000000000}"/>
          </ac:spMkLst>
        </pc:spChg>
        <pc:spChg chg="del">
          <ac:chgData name="洪 賢進" userId="e5938317-351c-4213-b8a0-38e160c6f622" providerId="ADAL" clId="{4C57F380-156C-40D6-B340-EEBA086A209C}" dt="2023-08-26T00:50:06.535" v="201" actId="478"/>
          <ac:spMkLst>
            <pc:docMk/>
            <pc:sldMk cId="2591742178" sldId="323"/>
            <ac:spMk id="119" creationId="{00000000-0000-0000-0000-000000000000}"/>
          </ac:spMkLst>
        </pc:spChg>
      </pc:sldChg>
    </pc:docChg>
  </pc:docChgLst>
  <pc:docChgLst>
    <pc:chgData name="森田 未希" userId="a6b7ca52-0fdd-444b-80c2-898147956c63" providerId="ADAL" clId="{FDDCC2B6-1DF8-4C1E-AA14-6E37139AFD3B}"/>
    <pc:docChg chg="addSld modSld">
      <pc:chgData name="森田 未希" userId="a6b7ca52-0fdd-444b-80c2-898147956c63" providerId="ADAL" clId="{FDDCC2B6-1DF8-4C1E-AA14-6E37139AFD3B}" dt="2023-09-11T10:15:29.781" v="31" actId="2711"/>
      <pc:docMkLst>
        <pc:docMk/>
      </pc:docMkLst>
      <pc:sldChg chg="modSp mod">
        <pc:chgData name="森田 未希" userId="a6b7ca52-0fdd-444b-80c2-898147956c63" providerId="ADAL" clId="{FDDCC2B6-1DF8-4C1E-AA14-6E37139AFD3B}" dt="2023-09-11T10:13:21.589" v="29" actId="113"/>
        <pc:sldMkLst>
          <pc:docMk/>
          <pc:sldMk cId="0" sldId="256"/>
        </pc:sldMkLst>
        <pc:spChg chg="mod">
          <ac:chgData name="森田 未希" userId="a6b7ca52-0fdd-444b-80c2-898147956c63" providerId="ADAL" clId="{FDDCC2B6-1DF8-4C1E-AA14-6E37139AFD3B}" dt="2023-09-11T10:13:21.589" v="29" actId="113"/>
          <ac:spMkLst>
            <pc:docMk/>
            <pc:sldMk cId="0" sldId="256"/>
            <ac:spMk id="5" creationId="{00000000-0000-0000-0000-000000000000}"/>
          </ac:spMkLst>
        </pc:spChg>
      </pc:sldChg>
      <pc:sldChg chg="add">
        <pc:chgData name="森田 未希" userId="a6b7ca52-0fdd-444b-80c2-898147956c63" providerId="ADAL" clId="{FDDCC2B6-1DF8-4C1E-AA14-6E37139AFD3B}" dt="2023-09-05T08:46:49.047" v="4"/>
        <pc:sldMkLst>
          <pc:docMk/>
          <pc:sldMk cId="740674425" sldId="262"/>
        </pc:sldMkLst>
      </pc:sldChg>
      <pc:sldChg chg="add">
        <pc:chgData name="森田 未希" userId="a6b7ca52-0fdd-444b-80c2-898147956c63" providerId="ADAL" clId="{FDDCC2B6-1DF8-4C1E-AA14-6E37139AFD3B}" dt="2023-09-05T08:46:49.047" v="4"/>
        <pc:sldMkLst>
          <pc:docMk/>
          <pc:sldMk cId="466150023" sldId="263"/>
        </pc:sldMkLst>
      </pc:sldChg>
      <pc:sldChg chg="add">
        <pc:chgData name="森田 未希" userId="a6b7ca52-0fdd-444b-80c2-898147956c63" providerId="ADAL" clId="{FDDCC2B6-1DF8-4C1E-AA14-6E37139AFD3B}" dt="2023-09-05T08:46:49.047" v="4"/>
        <pc:sldMkLst>
          <pc:docMk/>
          <pc:sldMk cId="3199587885" sldId="264"/>
        </pc:sldMkLst>
      </pc:sldChg>
      <pc:sldChg chg="add">
        <pc:chgData name="森田 未希" userId="a6b7ca52-0fdd-444b-80c2-898147956c63" providerId="ADAL" clId="{FDDCC2B6-1DF8-4C1E-AA14-6E37139AFD3B}" dt="2023-09-05T08:46:49.047" v="4"/>
        <pc:sldMkLst>
          <pc:docMk/>
          <pc:sldMk cId="3484819017" sldId="265"/>
        </pc:sldMkLst>
      </pc:sldChg>
      <pc:sldChg chg="modSp mod">
        <pc:chgData name="森田 未希" userId="a6b7ca52-0fdd-444b-80c2-898147956c63" providerId="ADAL" clId="{FDDCC2B6-1DF8-4C1E-AA14-6E37139AFD3B}" dt="2023-09-11T10:15:29.781" v="31" actId="2711"/>
        <pc:sldMkLst>
          <pc:docMk/>
          <pc:sldMk cId="0" sldId="302"/>
        </pc:sldMkLst>
        <pc:graphicFrameChg chg="mod modGraphic">
          <ac:chgData name="森田 未希" userId="a6b7ca52-0fdd-444b-80c2-898147956c63" providerId="ADAL" clId="{FDDCC2B6-1DF8-4C1E-AA14-6E37139AFD3B}" dt="2023-09-11T10:15:29.781" v="31" actId="2711"/>
          <ac:graphicFrameMkLst>
            <pc:docMk/>
            <pc:sldMk cId="0" sldId="302"/>
            <ac:graphicFrameMk id="4" creationId="{00000000-0000-0000-0000-000000000000}"/>
          </ac:graphicFrameMkLst>
        </pc:graphicFrameChg>
      </pc:sldChg>
    </pc:docChg>
  </pc:docChgLst>
  <pc:docChgLst>
    <pc:chgData name="森田 未希" userId="a6b7ca52-0fdd-444b-80c2-898147956c63" providerId="ADAL" clId="{4F648462-EC8C-4E98-91E3-4872633AEEAC}"/>
    <pc:docChg chg="undo custSel addSld delSld modSld">
      <pc:chgData name="森田 未希" userId="a6b7ca52-0fdd-444b-80c2-898147956c63" providerId="ADAL" clId="{4F648462-EC8C-4E98-91E3-4872633AEEAC}" dt="2023-09-21T05:10:08.641" v="216" actId="478"/>
      <pc:docMkLst>
        <pc:docMk/>
      </pc:docMkLst>
      <pc:sldChg chg="modSp mod">
        <pc:chgData name="森田 未希" userId="a6b7ca52-0fdd-444b-80c2-898147956c63" providerId="ADAL" clId="{4F648462-EC8C-4E98-91E3-4872633AEEAC}" dt="2023-09-21T05:09:19.481" v="207"/>
        <pc:sldMkLst>
          <pc:docMk/>
          <pc:sldMk cId="3199587885" sldId="264"/>
        </pc:sldMkLst>
        <pc:spChg chg="mod">
          <ac:chgData name="森田 未希" userId="a6b7ca52-0fdd-444b-80c2-898147956c63" providerId="ADAL" clId="{4F648462-EC8C-4E98-91E3-4872633AEEAC}" dt="2023-09-21T05:09:19.481" v="207"/>
          <ac:spMkLst>
            <pc:docMk/>
            <pc:sldMk cId="3199587885" sldId="264"/>
            <ac:spMk id="4" creationId="{6E8A19B3-4925-4DF5-9F72-33B601EFB530}"/>
          </ac:spMkLst>
        </pc:spChg>
      </pc:sldChg>
      <pc:sldChg chg="addSp delSp mod">
        <pc:chgData name="森田 未希" userId="a6b7ca52-0fdd-444b-80c2-898147956c63" providerId="ADAL" clId="{4F648462-EC8C-4E98-91E3-4872633AEEAC}" dt="2023-09-21T05:08:35.840" v="150" actId="22"/>
        <pc:sldMkLst>
          <pc:docMk/>
          <pc:sldMk cId="0" sldId="280"/>
        </pc:sldMkLst>
        <pc:picChg chg="add del">
          <ac:chgData name="森田 未希" userId="a6b7ca52-0fdd-444b-80c2-898147956c63" providerId="ADAL" clId="{4F648462-EC8C-4E98-91E3-4872633AEEAC}" dt="2023-09-21T05:08:35.840" v="150" actId="22"/>
          <ac:picMkLst>
            <pc:docMk/>
            <pc:sldMk cId="0" sldId="280"/>
            <ac:picMk id="3" creationId="{6A146866-AE3E-E80E-72B1-F0A31F28AC51}"/>
          </ac:picMkLst>
        </pc:picChg>
      </pc:sldChg>
      <pc:sldChg chg="del">
        <pc:chgData name="森田 未希" userId="a6b7ca52-0fdd-444b-80c2-898147956c63" providerId="ADAL" clId="{4F648462-EC8C-4E98-91E3-4872633AEEAC}" dt="2023-09-21T05:08:46.020" v="152" actId="47"/>
        <pc:sldMkLst>
          <pc:docMk/>
          <pc:sldMk cId="224920949" sldId="306"/>
        </pc:sldMkLst>
      </pc:sldChg>
      <pc:sldChg chg="addSp delSp modSp add mod">
        <pc:chgData name="森田 未希" userId="a6b7ca52-0fdd-444b-80c2-898147956c63" providerId="ADAL" clId="{4F648462-EC8C-4E98-91E3-4872633AEEAC}" dt="2023-09-21T05:10:08.641" v="216" actId="478"/>
        <pc:sldMkLst>
          <pc:docMk/>
          <pc:sldMk cId="3795464855" sldId="309"/>
        </pc:sldMkLst>
        <pc:picChg chg="del">
          <ac:chgData name="森田 未希" userId="a6b7ca52-0fdd-444b-80c2-898147956c63" providerId="ADAL" clId="{4F648462-EC8C-4E98-91E3-4872633AEEAC}" dt="2023-09-21T05:10:08.641" v="216" actId="478"/>
          <ac:picMkLst>
            <pc:docMk/>
            <pc:sldMk cId="3795464855" sldId="309"/>
            <ac:picMk id="4" creationId="{8A0C1125-BB81-77B4-3FC5-92834AF583F2}"/>
          </ac:picMkLst>
        </pc:picChg>
        <pc:picChg chg="add mod ord">
          <ac:chgData name="森田 未希" userId="a6b7ca52-0fdd-444b-80c2-898147956c63" providerId="ADAL" clId="{4F648462-EC8C-4E98-91E3-4872633AEEAC}" dt="2023-09-21T05:10:06.741" v="215" actId="167"/>
          <ac:picMkLst>
            <pc:docMk/>
            <pc:sldMk cId="3795464855" sldId="309"/>
            <ac:picMk id="6" creationId="{DA73F8EE-EE1C-8677-E68A-FF0208A01E35}"/>
          </ac:picMkLst>
        </pc:picChg>
      </pc:sldChg>
      <pc:sldChg chg="del">
        <pc:chgData name="森田 未希" userId="a6b7ca52-0fdd-444b-80c2-898147956c63" providerId="ADAL" clId="{4F648462-EC8C-4E98-91E3-4872633AEEAC}" dt="2023-09-20T11:06:37.340" v="1" actId="47"/>
        <pc:sldMkLst>
          <pc:docMk/>
          <pc:sldMk cId="2638477385" sldId="313"/>
        </pc:sldMkLst>
      </pc:sldChg>
      <pc:sldChg chg="addSp delSp modSp mod">
        <pc:chgData name="森田 未希" userId="a6b7ca52-0fdd-444b-80c2-898147956c63" providerId="ADAL" clId="{4F648462-EC8C-4E98-91E3-4872633AEEAC}" dt="2023-09-20T11:10:38.766" v="148" actId="20577"/>
        <pc:sldMkLst>
          <pc:docMk/>
          <pc:sldMk cId="1597801165" sldId="314"/>
        </pc:sldMkLst>
        <pc:spChg chg="mod">
          <ac:chgData name="森田 未希" userId="a6b7ca52-0fdd-444b-80c2-898147956c63" providerId="ADAL" clId="{4F648462-EC8C-4E98-91E3-4872633AEEAC}" dt="2023-09-20T11:06:56.325" v="21"/>
          <ac:spMkLst>
            <pc:docMk/>
            <pc:sldMk cId="1597801165" sldId="314"/>
            <ac:spMk id="2" creationId="{00000000-0000-0000-0000-000000000000}"/>
          </ac:spMkLst>
        </pc:spChg>
        <pc:spChg chg="del">
          <ac:chgData name="森田 未希" userId="a6b7ca52-0fdd-444b-80c2-898147956c63" providerId="ADAL" clId="{4F648462-EC8C-4E98-91E3-4872633AEEAC}" dt="2023-09-20T11:08:39.894" v="56" actId="478"/>
          <ac:spMkLst>
            <pc:docMk/>
            <pc:sldMk cId="1597801165" sldId="314"/>
            <ac:spMk id="3" creationId="{00000000-0000-0000-0000-000000000000}"/>
          </ac:spMkLst>
        </pc:spChg>
        <pc:spChg chg="del">
          <ac:chgData name="森田 未希" userId="a6b7ca52-0fdd-444b-80c2-898147956c63" providerId="ADAL" clId="{4F648462-EC8C-4E98-91E3-4872633AEEAC}" dt="2023-09-20T11:06:41.990" v="2" actId="478"/>
          <ac:spMkLst>
            <pc:docMk/>
            <pc:sldMk cId="1597801165" sldId="314"/>
            <ac:spMk id="4" creationId="{05761332-657A-996D-EECE-504495A9A44F}"/>
          </ac:spMkLst>
        </pc:spChg>
        <pc:spChg chg="add mod">
          <ac:chgData name="森田 未希" userId="a6b7ca52-0fdd-444b-80c2-898147956c63" providerId="ADAL" clId="{4F648462-EC8C-4E98-91E3-4872633AEEAC}" dt="2023-09-20T11:09:15.987" v="109"/>
          <ac:spMkLst>
            <pc:docMk/>
            <pc:sldMk cId="1597801165" sldId="314"/>
            <ac:spMk id="5" creationId="{148439DF-F8C3-B464-0968-D0796D3458FE}"/>
          </ac:spMkLst>
        </pc:spChg>
        <pc:spChg chg="mod">
          <ac:chgData name="森田 未希" userId="a6b7ca52-0fdd-444b-80c2-898147956c63" providerId="ADAL" clId="{4F648462-EC8C-4E98-91E3-4872633AEEAC}" dt="2023-09-20T11:10:38.766" v="148" actId="20577"/>
          <ac:spMkLst>
            <pc:docMk/>
            <pc:sldMk cId="1597801165" sldId="314"/>
            <ac:spMk id="27" creationId="{00000000-0000-0000-0000-000000000000}"/>
          </ac:spMkLst>
        </pc:spChg>
        <pc:spChg chg="mod">
          <ac:chgData name="森田 未希" userId="a6b7ca52-0fdd-444b-80c2-898147956c63" providerId="ADAL" clId="{4F648462-EC8C-4E98-91E3-4872633AEEAC}" dt="2023-09-20T11:09:31.434" v="117"/>
          <ac:spMkLst>
            <pc:docMk/>
            <pc:sldMk cId="1597801165" sldId="314"/>
            <ac:spMk id="52" creationId="{00000000-0000-0000-0000-000000000000}"/>
          </ac:spMkLst>
        </pc:spChg>
        <pc:spChg chg="mod">
          <ac:chgData name="森田 未希" userId="a6b7ca52-0fdd-444b-80c2-898147956c63" providerId="ADAL" clId="{4F648462-EC8C-4E98-91E3-4872633AEEAC}" dt="2023-09-20T11:10:19.375" v="136"/>
          <ac:spMkLst>
            <pc:docMk/>
            <pc:sldMk cId="1597801165" sldId="314"/>
            <ac:spMk id="53" creationId="{00000000-0000-0000-0000-000000000000}"/>
          </ac:spMkLst>
        </pc:spChg>
        <pc:spChg chg="mod">
          <ac:chgData name="森田 未希" userId="a6b7ca52-0fdd-444b-80c2-898147956c63" providerId="ADAL" clId="{4F648462-EC8C-4E98-91E3-4872633AEEAC}" dt="2023-09-20T11:10:31.915" v="144" actId="20577"/>
          <ac:spMkLst>
            <pc:docMk/>
            <pc:sldMk cId="1597801165" sldId="314"/>
            <ac:spMk id="54" creationId="{00000000-0000-0000-0000-000000000000}"/>
          </ac:spMkLst>
        </pc:spChg>
        <pc:spChg chg="del">
          <ac:chgData name="森田 未希" userId="a6b7ca52-0fdd-444b-80c2-898147956c63" providerId="ADAL" clId="{4F648462-EC8C-4E98-91E3-4872633AEEAC}" dt="2023-09-20T11:08:39.894" v="56" actId="478"/>
          <ac:spMkLst>
            <pc:docMk/>
            <pc:sldMk cId="1597801165" sldId="314"/>
            <ac:spMk id="55" creationId="{00000000-0000-0000-0000-000000000000}"/>
          </ac:spMkLst>
        </pc:spChg>
        <pc:spChg chg="mod">
          <ac:chgData name="森田 未希" userId="a6b7ca52-0fdd-444b-80c2-898147956c63" providerId="ADAL" clId="{4F648462-EC8C-4E98-91E3-4872633AEEAC}" dt="2023-09-20T11:09:27.704" v="114"/>
          <ac:spMkLst>
            <pc:docMk/>
            <pc:sldMk cId="1597801165" sldId="314"/>
            <ac:spMk id="3080" creationId="{00000000-0000-0000-0000-000000000000}"/>
          </ac:spMkLst>
        </pc:spChg>
        <pc:spChg chg="mod">
          <ac:chgData name="森田 未希" userId="a6b7ca52-0fdd-444b-80c2-898147956c63" providerId="ADAL" clId="{4F648462-EC8C-4E98-91E3-4872633AEEAC}" dt="2023-09-20T11:10:27.365" v="142"/>
          <ac:spMkLst>
            <pc:docMk/>
            <pc:sldMk cId="1597801165" sldId="314"/>
            <ac:spMk id="3083" creationId="{00000000-0000-0000-0000-000000000000}"/>
          </ac:spMkLst>
        </pc:spChg>
        <pc:spChg chg="mod">
          <ac:chgData name="森田 未希" userId="a6b7ca52-0fdd-444b-80c2-898147956c63" providerId="ADAL" clId="{4F648462-EC8C-4E98-91E3-4872633AEEAC}" dt="2023-09-20T11:09:37.560" v="118" actId="1076"/>
          <ac:spMkLst>
            <pc:docMk/>
            <pc:sldMk cId="1597801165" sldId="314"/>
            <ac:spMk id="3087" creationId="{00000000-0000-0000-0000-000000000000}"/>
          </ac:spMkLst>
        </pc:spChg>
        <pc:spChg chg="mod">
          <ac:chgData name="森田 未希" userId="a6b7ca52-0fdd-444b-80c2-898147956c63" providerId="ADAL" clId="{4F648462-EC8C-4E98-91E3-4872633AEEAC}" dt="2023-09-20T11:09:37.560" v="118" actId="1076"/>
          <ac:spMkLst>
            <pc:docMk/>
            <pc:sldMk cId="1597801165" sldId="314"/>
            <ac:spMk id="3088" creationId="{00000000-0000-0000-0000-000000000000}"/>
          </ac:spMkLst>
        </pc:spChg>
        <pc:spChg chg="mod">
          <ac:chgData name="森田 未希" userId="a6b7ca52-0fdd-444b-80c2-898147956c63" providerId="ADAL" clId="{4F648462-EC8C-4E98-91E3-4872633AEEAC}" dt="2023-09-20T11:09:45.389" v="132" actId="1035"/>
          <ac:spMkLst>
            <pc:docMk/>
            <pc:sldMk cId="1597801165" sldId="314"/>
            <ac:spMk id="3089"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1"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2"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3" creationId="{00000000-0000-0000-0000-000000000000}"/>
          </ac:spMkLst>
        </pc:spChg>
        <pc:grpChg chg="del">
          <ac:chgData name="森田 未希" userId="a6b7ca52-0fdd-444b-80c2-898147956c63" providerId="ADAL" clId="{4F648462-EC8C-4E98-91E3-4872633AEEAC}" dt="2023-09-20T11:08:39.894" v="56" actId="478"/>
          <ac:grpSpMkLst>
            <pc:docMk/>
            <pc:sldMk cId="1597801165" sldId="314"/>
            <ac:grpSpMk id="44" creationId="{00000000-0000-0000-0000-000000000000}"/>
          </ac:grpSpMkLst>
        </pc:grpChg>
        <pc:grpChg chg="mod">
          <ac:chgData name="森田 未希" userId="a6b7ca52-0fdd-444b-80c2-898147956c63" providerId="ADAL" clId="{4F648462-EC8C-4E98-91E3-4872633AEEAC}" dt="2023-09-20T11:09:25.192" v="111" actId="1076"/>
          <ac:grpSpMkLst>
            <pc:docMk/>
            <pc:sldMk cId="1597801165" sldId="314"/>
            <ac:grpSpMk id="3078" creationId="{00000000-0000-0000-0000-000000000000}"/>
          </ac:grpSpMkLst>
        </pc:grpChg>
      </pc:sldChg>
      <pc:sldChg chg="add">
        <pc:chgData name="森田 未希" userId="a6b7ca52-0fdd-444b-80c2-898147956c63" providerId="ADAL" clId="{4F648462-EC8C-4E98-91E3-4872633AEEAC}" dt="2023-09-20T11:06:35.140" v="0"/>
        <pc:sldMkLst>
          <pc:docMk/>
          <pc:sldMk cId="3913537807" sldId="324"/>
        </pc:sldMkLst>
      </pc:sldChg>
    </pc:docChg>
  </pc:docChgLst>
  <pc:docChgLst>
    <pc:chgData name="森田 未希" userId="a6b7ca52-0fdd-444b-80c2-898147956c63" providerId="ADAL" clId="{9C581745-7F97-402C-ADE3-9BDBF078E938}"/>
    <pc:docChg chg="delSld modSld">
      <pc:chgData name="森田 未希" userId="a6b7ca52-0fdd-444b-80c2-898147956c63" providerId="ADAL" clId="{9C581745-7F97-402C-ADE3-9BDBF078E938}" dt="2023-08-25T09:48:06.109" v="332"/>
      <pc:docMkLst>
        <pc:docMk/>
      </pc:docMkLst>
      <pc:sldChg chg="modSp mod">
        <pc:chgData name="森田 未希" userId="a6b7ca52-0fdd-444b-80c2-898147956c63" providerId="ADAL" clId="{9C581745-7F97-402C-ADE3-9BDBF078E938}" dt="2023-08-25T09:41:56.637" v="3" actId="20577"/>
        <pc:sldMkLst>
          <pc:docMk/>
          <pc:sldMk cId="0" sldId="256"/>
        </pc:sldMkLst>
        <pc:spChg chg="mod">
          <ac:chgData name="森田 未希" userId="a6b7ca52-0fdd-444b-80c2-898147956c63" providerId="ADAL" clId="{9C581745-7F97-402C-ADE3-9BDBF078E938}" dt="2023-08-25T09:41:56.637" v="3" actId="20577"/>
          <ac:spMkLst>
            <pc:docMk/>
            <pc:sldMk cId="0" sldId="256"/>
            <ac:spMk id="5" creationId="{00000000-0000-0000-0000-000000000000}"/>
          </ac:spMkLst>
        </pc:spChg>
      </pc:sldChg>
      <pc:sldChg chg="modSp mod">
        <pc:chgData name="森田 未希" userId="a6b7ca52-0fdd-444b-80c2-898147956c63" providerId="ADAL" clId="{9C581745-7F97-402C-ADE3-9BDBF078E938}" dt="2023-08-25T09:46:49.418" v="276"/>
        <pc:sldMkLst>
          <pc:docMk/>
          <pc:sldMk cId="0" sldId="296"/>
        </pc:sldMkLst>
        <pc:spChg chg="mod">
          <ac:chgData name="森田 未希" userId="a6b7ca52-0fdd-444b-80c2-898147956c63" providerId="ADAL" clId="{9C581745-7F97-402C-ADE3-9BDBF078E938}" dt="2023-08-25T09:46:49.418" v="276"/>
          <ac:spMkLst>
            <pc:docMk/>
            <pc:sldMk cId="0" sldId="296"/>
            <ac:spMk id="22530" creationId="{00000000-0000-0000-0000-000000000000}"/>
          </ac:spMkLst>
        </pc:spChg>
      </pc:sldChg>
      <pc:sldChg chg="modSp mod">
        <pc:chgData name="森田 未希" userId="a6b7ca52-0fdd-444b-80c2-898147956c63" providerId="ADAL" clId="{9C581745-7F97-402C-ADE3-9BDBF078E938}" dt="2023-08-25T09:44:29.313" v="158" actId="20577"/>
        <pc:sldMkLst>
          <pc:docMk/>
          <pc:sldMk cId="0" sldId="302"/>
        </pc:sldMkLst>
        <pc:graphicFrameChg chg="modGraphic">
          <ac:chgData name="森田 未希" userId="a6b7ca52-0fdd-444b-80c2-898147956c63" providerId="ADAL" clId="{9C581745-7F97-402C-ADE3-9BDBF078E938}" dt="2023-08-25T09:44:29.313" v="158" actId="20577"/>
          <ac:graphicFrameMkLst>
            <pc:docMk/>
            <pc:sldMk cId="0" sldId="302"/>
            <ac:graphicFrameMk id="4" creationId="{00000000-0000-0000-0000-000000000000}"/>
          </ac:graphicFrameMkLst>
        </pc:graphicFrameChg>
      </pc:sldChg>
      <pc:sldChg chg="modSp mod">
        <pc:chgData name="森田 未希" userId="a6b7ca52-0fdd-444b-80c2-898147956c63" providerId="ADAL" clId="{9C581745-7F97-402C-ADE3-9BDBF078E938}" dt="2023-08-25T09:47:31.109" v="296"/>
        <pc:sldMkLst>
          <pc:docMk/>
          <pc:sldMk cId="585091704" sldId="311"/>
        </pc:sldMkLst>
        <pc:spChg chg="mod">
          <ac:chgData name="森田 未希" userId="a6b7ca52-0fdd-444b-80c2-898147956c63" providerId="ADAL" clId="{9C581745-7F97-402C-ADE3-9BDBF078E938}" dt="2023-08-25T09:47:31.109" v="296"/>
          <ac:spMkLst>
            <pc:docMk/>
            <pc:sldMk cId="585091704" sldId="311"/>
            <ac:spMk id="7" creationId="{00000000-0000-0000-0000-000000000000}"/>
          </ac:spMkLst>
        </pc:spChg>
        <pc:spChg chg="mod">
          <ac:chgData name="森田 未希" userId="a6b7ca52-0fdd-444b-80c2-898147956c63" providerId="ADAL" clId="{9C581745-7F97-402C-ADE3-9BDBF078E938}" dt="2023-08-25T09:47:03.789" v="282"/>
          <ac:spMkLst>
            <pc:docMk/>
            <pc:sldMk cId="585091704" sldId="311"/>
            <ac:spMk id="24578" creationId="{00000000-0000-0000-0000-000000000000}"/>
          </ac:spMkLst>
        </pc:spChg>
      </pc:sldChg>
      <pc:sldChg chg="addSp modSp mod">
        <pc:chgData name="森田 未希" userId="a6b7ca52-0fdd-444b-80c2-898147956c63" providerId="ADAL" clId="{9C581745-7F97-402C-ADE3-9BDBF078E938}" dt="2023-08-25T09:42:46.728" v="43"/>
        <pc:sldMkLst>
          <pc:docMk/>
          <pc:sldMk cId="2638477385" sldId="313"/>
        </pc:sldMkLst>
        <pc:spChg chg="add mod">
          <ac:chgData name="森田 未希" userId="a6b7ca52-0fdd-444b-80c2-898147956c63" providerId="ADAL" clId="{9C581745-7F97-402C-ADE3-9BDBF078E938}" dt="2023-08-25T09:42:46.728" v="43"/>
          <ac:spMkLst>
            <pc:docMk/>
            <pc:sldMk cId="2638477385" sldId="313"/>
            <ac:spMk id="4" creationId="{2B8806A9-E96C-3CA4-A758-8E9AA5B5EE1A}"/>
          </ac:spMkLst>
        </pc:spChg>
      </pc:sldChg>
      <pc:sldChg chg="addSp modSp mod">
        <pc:chgData name="森田 未希" userId="a6b7ca52-0fdd-444b-80c2-898147956c63" providerId="ADAL" clId="{9C581745-7F97-402C-ADE3-9BDBF078E938}" dt="2023-08-25T09:43:25.578" v="119"/>
        <pc:sldMkLst>
          <pc:docMk/>
          <pc:sldMk cId="1597801165" sldId="314"/>
        </pc:sldMkLst>
        <pc:spChg chg="add mod">
          <ac:chgData name="森田 未希" userId="a6b7ca52-0fdd-444b-80c2-898147956c63" providerId="ADAL" clId="{9C581745-7F97-402C-ADE3-9BDBF078E938}" dt="2023-08-25T09:43:25.578" v="119"/>
          <ac:spMkLst>
            <pc:docMk/>
            <pc:sldMk cId="1597801165" sldId="314"/>
            <ac:spMk id="4" creationId="{05761332-657A-996D-EECE-504495A9A44F}"/>
          </ac:spMkLst>
        </pc:spChg>
      </pc:sldChg>
      <pc:sldChg chg="del">
        <pc:chgData name="森田 未希" userId="a6b7ca52-0fdd-444b-80c2-898147956c63" providerId="ADAL" clId="{9C581745-7F97-402C-ADE3-9BDBF078E938}" dt="2023-08-25T09:43:36.928" v="120" actId="47"/>
        <pc:sldMkLst>
          <pc:docMk/>
          <pc:sldMk cId="461037444" sldId="315"/>
        </pc:sldMkLst>
      </pc:sldChg>
      <pc:sldChg chg="modSp mod">
        <pc:chgData name="森田 未希" userId="a6b7ca52-0fdd-444b-80c2-898147956c63" providerId="ADAL" clId="{9C581745-7F97-402C-ADE3-9BDBF078E938}" dt="2023-08-25T09:44:57.208" v="162" actId="20577"/>
        <pc:sldMkLst>
          <pc:docMk/>
          <pc:sldMk cId="499041383" sldId="316"/>
        </pc:sldMkLst>
        <pc:spChg chg="mod">
          <ac:chgData name="森田 未希" userId="a6b7ca52-0fdd-444b-80c2-898147956c63" providerId="ADAL" clId="{9C581745-7F97-402C-ADE3-9BDBF078E938}" dt="2023-08-25T09:44:57.208" v="162" actId="20577"/>
          <ac:spMkLst>
            <pc:docMk/>
            <pc:sldMk cId="499041383" sldId="316"/>
            <ac:spMk id="6" creationId="{F42A3A0E-8331-4B88-BE9B-0A66728FFD83}"/>
          </ac:spMkLst>
        </pc:spChg>
      </pc:sldChg>
      <pc:sldChg chg="modSp mod">
        <pc:chgData name="森田 未希" userId="a6b7ca52-0fdd-444b-80c2-898147956c63" providerId="ADAL" clId="{9C581745-7F97-402C-ADE3-9BDBF078E938}" dt="2023-08-25T09:45:37.159" v="242" actId="20577"/>
        <pc:sldMkLst>
          <pc:docMk/>
          <pc:sldMk cId="522862090" sldId="317"/>
        </pc:sldMkLst>
        <pc:spChg chg="mod">
          <ac:chgData name="森田 未希" userId="a6b7ca52-0fdd-444b-80c2-898147956c63" providerId="ADAL" clId="{9C581745-7F97-402C-ADE3-9BDBF078E938}" dt="2023-08-25T09:45:37.159" v="242" actId="20577"/>
          <ac:spMkLst>
            <pc:docMk/>
            <pc:sldMk cId="522862090" sldId="317"/>
            <ac:spMk id="7" creationId="{00000000-0000-0000-0000-000000000000}"/>
          </ac:spMkLst>
        </pc:spChg>
      </pc:sldChg>
      <pc:sldChg chg="modSp mod">
        <pc:chgData name="森田 未希" userId="a6b7ca52-0fdd-444b-80c2-898147956c63" providerId="ADAL" clId="{9C581745-7F97-402C-ADE3-9BDBF078E938}" dt="2023-08-25T09:46:31.439" v="254"/>
        <pc:sldMkLst>
          <pc:docMk/>
          <pc:sldMk cId="1633144495" sldId="320"/>
        </pc:sldMkLst>
        <pc:spChg chg="mod">
          <ac:chgData name="森田 未希" userId="a6b7ca52-0fdd-444b-80c2-898147956c63" providerId="ADAL" clId="{9C581745-7F97-402C-ADE3-9BDBF078E938}" dt="2023-08-25T09:46:31.439" v="254"/>
          <ac:spMkLst>
            <pc:docMk/>
            <pc:sldMk cId="1633144495" sldId="320"/>
            <ac:spMk id="21506" creationId="{00000000-0000-0000-0000-000000000000}"/>
          </ac:spMkLst>
        </pc:spChg>
      </pc:sldChg>
      <pc:sldChg chg="modSp mod">
        <pc:chgData name="森田 未希" userId="a6b7ca52-0fdd-444b-80c2-898147956c63" providerId="ADAL" clId="{9C581745-7F97-402C-ADE3-9BDBF078E938}" dt="2023-08-25T09:48:06.109" v="332"/>
        <pc:sldMkLst>
          <pc:docMk/>
          <pc:sldMk cId="1089308614" sldId="322"/>
        </pc:sldMkLst>
        <pc:spChg chg="mod">
          <ac:chgData name="森田 未希" userId="a6b7ca52-0fdd-444b-80c2-898147956c63" providerId="ADAL" clId="{9C581745-7F97-402C-ADE3-9BDBF078E938}" dt="2023-08-25T09:47:59.829" v="320"/>
          <ac:spMkLst>
            <pc:docMk/>
            <pc:sldMk cId="1089308614" sldId="322"/>
            <ac:spMk id="3" creationId="{00000000-0000-0000-0000-000000000000}"/>
          </ac:spMkLst>
        </pc:spChg>
        <pc:spChg chg="mod">
          <ac:chgData name="森田 未希" userId="a6b7ca52-0fdd-444b-80c2-898147956c63" providerId="ADAL" clId="{9C581745-7F97-402C-ADE3-9BDBF078E938}" dt="2023-08-25T09:48:06.109" v="332"/>
          <ac:spMkLst>
            <pc:docMk/>
            <pc:sldMk cId="1089308614" sldId="322"/>
            <ac:spMk id="4" creationId="{00000000-0000-0000-0000-000000000000}"/>
          </ac:spMkLst>
        </pc:spChg>
      </pc:sldChg>
    </pc:docChg>
  </pc:docChgLst>
  <pc:docChgLst>
    <pc:chgData name="洪 賢進" userId="e5938317-351c-4213-b8a0-38e160c6f622" providerId="ADAL" clId="{22A36E40-123C-434D-AEC2-F12D67A8EF84}"/>
    <pc:docChg chg="addSld delSld modSld">
      <pc:chgData name="洪 賢進" userId="e5938317-351c-4213-b8a0-38e160c6f622" providerId="ADAL" clId="{22A36E40-123C-434D-AEC2-F12D67A8EF84}" dt="2023-09-21T02:56:50.225" v="3" actId="47"/>
      <pc:docMkLst>
        <pc:docMk/>
      </pc:docMkLst>
      <pc:sldChg chg="del">
        <pc:chgData name="洪 賢進" userId="e5938317-351c-4213-b8a0-38e160c6f622" providerId="ADAL" clId="{22A36E40-123C-434D-AEC2-F12D67A8EF84}" dt="2023-09-21T02:56:32.585" v="1" actId="47"/>
        <pc:sldMkLst>
          <pc:docMk/>
          <pc:sldMk cId="466150023" sldId="263"/>
        </pc:sldMkLst>
      </pc:sldChg>
      <pc:sldChg chg="del">
        <pc:chgData name="洪 賢進" userId="e5938317-351c-4213-b8a0-38e160c6f622" providerId="ADAL" clId="{22A36E40-123C-434D-AEC2-F12D67A8EF84}" dt="2023-09-21T02:56:50.225" v="3" actId="47"/>
        <pc:sldMkLst>
          <pc:docMk/>
          <pc:sldMk cId="3484819017" sldId="265"/>
        </pc:sldMkLst>
      </pc:sldChg>
      <pc:sldChg chg="add">
        <pc:chgData name="洪 賢進" userId="e5938317-351c-4213-b8a0-38e160c6f622" providerId="ADAL" clId="{22A36E40-123C-434D-AEC2-F12D67A8EF84}" dt="2023-09-21T02:56:20.305" v="0"/>
        <pc:sldMkLst>
          <pc:docMk/>
          <pc:sldMk cId="1056992164" sldId="325"/>
        </pc:sldMkLst>
      </pc:sldChg>
      <pc:sldChg chg="add">
        <pc:chgData name="洪 賢進" userId="e5938317-351c-4213-b8a0-38e160c6f622" providerId="ADAL" clId="{22A36E40-123C-434D-AEC2-F12D67A8EF84}" dt="2023-09-21T02:56:48.145" v="2"/>
        <pc:sldMkLst>
          <pc:docMk/>
          <pc:sldMk cId="3684368202" sldId="32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533400"/>
            <a:ext cx="914400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dirty="0">
                <a:ea typeface="HGP創英角ｺﾞｼｯｸUB" panose="020B0900000000000000" pitchFamily="50" charset="-128"/>
              </a:rPr>
              <a:t>　</a:t>
            </a:r>
            <a:r>
              <a:rPr lang="ja-JP" altLang="en-US" sz="6000" b="0" dirty="0">
                <a:ea typeface="HGP創英角ｺﾞｼｯｸUB" panose="020B0900000000000000" pitchFamily="50" charset="-128"/>
              </a:rPr>
              <a:t>東海支部　愛知地区　</a:t>
            </a:r>
          </a:p>
          <a:p>
            <a:pPr algn="ctr" eaLnBrk="1" hangingPunct="1">
              <a:spcBef>
                <a:spcPct val="50000"/>
              </a:spcBef>
              <a:buFontTx/>
              <a:buNone/>
            </a:pPr>
            <a:r>
              <a:rPr lang="ja-JP" altLang="en-US" sz="5400" b="0" dirty="0">
                <a:ea typeface="HGP創英角ｺﾞｼｯｸUB" panose="020B0900000000000000" pitchFamily="50" charset="-128"/>
              </a:rPr>
              <a:t>推進者・</a:t>
            </a:r>
            <a:r>
              <a:rPr lang="ja-JP" altLang="en-US" sz="5400" b="0" dirty="0">
                <a:solidFill>
                  <a:schemeClr val="accent2"/>
                </a:solidFill>
                <a:ea typeface="HGP創英角ｺﾞｼｯｸUB" panose="020B0900000000000000" pitchFamily="50" charset="-128"/>
              </a:rPr>
              <a:t>支援者</a:t>
            </a:r>
            <a:r>
              <a:rPr lang="ja-JP" altLang="en-US" sz="5400" b="0" dirty="0">
                <a:ea typeface="HGP創英角ｺﾞｼｯｸUB" panose="020B0900000000000000" pitchFamily="50" charset="-128"/>
              </a:rPr>
              <a:t>・推進事務局　研修会</a:t>
            </a:r>
          </a:p>
        </p:txBody>
      </p:sp>
      <p:sp>
        <p:nvSpPr>
          <p:cNvPr id="5" name="Text Box 3"/>
          <p:cNvSpPr txBox="1">
            <a:spLocks noChangeArrowheads="1"/>
          </p:cNvSpPr>
          <p:nvPr/>
        </p:nvSpPr>
        <p:spPr bwMode="auto">
          <a:xfrm>
            <a:off x="152400" y="4176713"/>
            <a:ext cx="881221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dirty="0">
                <a:latin typeface="HG丸ｺﾞｼｯｸM-PRO" panose="020F0600000000000000" pitchFamily="50" charset="-128"/>
                <a:ea typeface="HG丸ｺﾞｼｯｸM-PRO" panose="020F0600000000000000" pitchFamily="50" charset="-128"/>
              </a:rPr>
              <a:t>会場案内</a:t>
            </a:r>
            <a:endParaRPr lang="en-US" altLang="ja-JP" sz="5400" dirty="0">
              <a:latin typeface="HG丸ｺﾞｼｯｸM-PRO" panose="020F0600000000000000" pitchFamily="50" charset="-128"/>
              <a:ea typeface="HG丸ｺﾞｼｯｸM-PRO" panose="020F0600000000000000" pitchFamily="50" charset="-128"/>
            </a:endParaRPr>
          </a:p>
          <a:p>
            <a:pPr algn="ctr" eaLnBrk="1" hangingPunct="1">
              <a:spcBef>
                <a:spcPct val="50000"/>
              </a:spcBef>
              <a:buFontTx/>
              <a:buNone/>
            </a:pPr>
            <a:r>
              <a:rPr lang="ja-JP" altLang="en-US" sz="5400" b="1" dirty="0">
                <a:latin typeface="HG丸ｺﾞｼｯｸM-PRO" panose="020F0600000000000000" pitchFamily="50" charset="-128"/>
                <a:ea typeface="HG丸ｺﾞｼｯｸM-PRO" panose="020F0600000000000000" pitchFamily="50" charset="-128"/>
              </a:rPr>
              <a:t>５０５会議室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a:extLst>
              <a:ext uri="{FF2B5EF4-FFF2-40B4-BE49-F238E27FC236}">
                <a16:creationId xmlns:a16="http://schemas.microsoft.com/office/drawing/2014/main" id="{222375C5-6CD0-45F2-96FE-D2A9CC219577}"/>
              </a:ext>
            </a:extLst>
          </p:cNvPr>
          <p:cNvGrpSpPr/>
          <p:nvPr/>
        </p:nvGrpSpPr>
        <p:grpSpPr>
          <a:xfrm>
            <a:off x="3276933" y="1684641"/>
            <a:ext cx="659202" cy="2420724"/>
            <a:chOff x="3332899" y="1698510"/>
            <a:chExt cx="659202" cy="2420724"/>
          </a:xfrm>
          <a:solidFill>
            <a:srgbClr val="FF0000"/>
          </a:solidFill>
        </p:grpSpPr>
        <p:sp>
          <p:nvSpPr>
            <p:cNvPr id="19" name="楕円 18">
              <a:extLst>
                <a:ext uri="{FF2B5EF4-FFF2-40B4-BE49-F238E27FC236}">
                  <a16:creationId xmlns:a16="http://schemas.microsoft.com/office/drawing/2014/main" id="{7BD24781-E5AC-43A7-B8A8-7FEF40E04BF3}"/>
                </a:ext>
              </a:extLst>
            </p:cNvPr>
            <p:cNvSpPr/>
            <p:nvPr/>
          </p:nvSpPr>
          <p:spPr>
            <a:xfrm flipH="1">
              <a:off x="3332899" y="1698510"/>
              <a:ext cx="659202" cy="58476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flipH="1">
              <a:off x="3372750" y="2267495"/>
              <a:ext cx="575382" cy="1851739"/>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24" name="正方形/長方形 23">
            <a:extLst>
              <a:ext uri="{FF2B5EF4-FFF2-40B4-BE49-F238E27FC236}">
                <a16:creationId xmlns:a16="http://schemas.microsoft.com/office/drawing/2014/main" id="{9BA36FE2-3584-4DF1-96E3-44CBD43341D2}"/>
              </a:ext>
            </a:extLst>
          </p:cNvPr>
          <p:cNvSpPr/>
          <p:nvPr/>
        </p:nvSpPr>
        <p:spPr>
          <a:xfrm>
            <a:off x="204003" y="1663406"/>
            <a:ext cx="2781554" cy="61917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latin typeface="Meiryo UI" panose="020B0604030504040204" pitchFamily="50" charset="-128"/>
                <a:ea typeface="Meiryo UI" panose="020B0604030504040204" pitchFamily="50" charset="-128"/>
              </a:rPr>
              <a:t>お題 「出題者にだけ見えるように」</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2906537" y="2758823"/>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出題者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4165921" y="1389895"/>
            <a:ext cx="914400" cy="857821"/>
          </a:xfrm>
          <a:prstGeom prst="wedgeEllipseCallout">
            <a:avLst>
              <a:gd name="adj1" fmla="val -23801"/>
              <a:gd name="adj2" fmla="val -68032"/>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90098" y="1591884"/>
            <a:ext cx="914400" cy="1079471"/>
          </a:xfrm>
          <a:prstGeom prst="wedgeEllipseCallout">
            <a:avLst>
              <a:gd name="adj1" fmla="val -49031"/>
              <a:gd name="adj2" fmla="val 46789"/>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lang="ja-JP" altLang="en-US" sz="1600" dirty="0">
                <a:solidFill>
                  <a:srgbClr val="FF0000"/>
                </a:solidFill>
              </a:rPr>
              <a:t>３０秒</a:t>
            </a:r>
            <a:r>
              <a:rPr kumimoji="1" lang="ja-JP" altLang="en-US" sz="1600" dirty="0">
                <a:solidFill>
                  <a:srgbClr val="FF0000"/>
                </a:solidFill>
              </a:rPr>
              <a:t>　　ですよ</a:t>
            </a:r>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543547" y="418780"/>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543547" y="829563"/>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522003" y="371116"/>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grpSp>
        <p:nvGrpSpPr>
          <p:cNvPr id="21" name="グループ化 20">
            <a:extLst>
              <a:ext uri="{FF2B5EF4-FFF2-40B4-BE49-F238E27FC236}">
                <a16:creationId xmlns:a16="http://schemas.microsoft.com/office/drawing/2014/main" id="{63F67D55-B572-4483-90B0-6CE6783DC746}"/>
              </a:ext>
            </a:extLst>
          </p:cNvPr>
          <p:cNvGrpSpPr/>
          <p:nvPr/>
        </p:nvGrpSpPr>
        <p:grpSpPr>
          <a:xfrm>
            <a:off x="909932" y="5734854"/>
            <a:ext cx="2598735" cy="544285"/>
            <a:chOff x="909932" y="5734854"/>
            <a:chExt cx="2598735" cy="544285"/>
          </a:xfrm>
        </p:grpSpPr>
        <p:sp>
          <p:nvSpPr>
            <p:cNvPr id="64" name="角丸四角形 63"/>
            <p:cNvSpPr/>
            <p:nvPr/>
          </p:nvSpPr>
          <p:spPr>
            <a:xfrm>
              <a:off x="909932" y="5734854"/>
              <a:ext cx="2598735" cy="544285"/>
            </a:xfrm>
            <a:prstGeom prst="roundRect">
              <a:avLst/>
            </a:prstGeom>
            <a:solidFill>
              <a:schemeClr val="accent1">
                <a:lumMod val="20000"/>
                <a:lumOff val="80000"/>
              </a:schemeClr>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gr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119755" y="2624944"/>
            <a:ext cx="659202" cy="2420724"/>
            <a:chOff x="3223968" y="3317722"/>
            <a:chExt cx="216000" cy="894173"/>
          </a:xfrm>
          <a:solidFill>
            <a:schemeClr val="accent1"/>
          </a:solidFill>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666926"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766221"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7968800"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アドバイザー</a:t>
            </a:r>
            <a:endParaRPr kumimoji="1" lang="en-US" altLang="ja-JP" sz="1200" dirty="0">
              <a:solidFill>
                <a:srgbClr val="FF0000"/>
              </a:solidFill>
              <a:latin typeface="Meiryo UI" panose="020B0604030504040204" pitchFamily="50" charset="-128"/>
              <a:ea typeface="Meiryo UI" panose="020B0604030504040204" pitchFamily="50" charset="-128"/>
            </a:endParaRPr>
          </a:p>
          <a:p>
            <a:pPr algn="ctr"/>
            <a:r>
              <a:rPr kumimoji="1" lang="ja-JP" altLang="en-US" sz="1200" dirty="0">
                <a:solidFill>
                  <a:srgbClr val="FF0000"/>
                </a:solidFill>
                <a:latin typeface="Meiryo UI" panose="020B0604030504040204" pitchFamily="50" charset="-128"/>
                <a:ea typeface="Meiryo UI" panose="020B0604030504040204" pitchFamily="50" charset="-128"/>
              </a:rPr>
              <a:t>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a:t>
            </a:r>
            <a:r>
              <a:rPr kumimoji="1" lang="ja-JP" altLang="en-US" sz="1400" dirty="0">
                <a:solidFill>
                  <a:srgbClr val="FF0000"/>
                </a:solidFill>
                <a:latin typeface="Meiryo UI" panose="020B0604030504040204" pitchFamily="50" charset="-128"/>
                <a:ea typeface="Meiryo UI" panose="020B0604030504040204" pitchFamily="50" charset="-128"/>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50" name="テキスト ボックス 85">
            <a:extLst>
              <a:ext uri="{FF2B5EF4-FFF2-40B4-BE49-F238E27FC236}">
                <a16:creationId xmlns:a16="http://schemas.microsoft.com/office/drawing/2014/main" id="{0DFF87E9-9447-4909-821D-AFFD23191BE9}"/>
              </a:ext>
            </a:extLst>
          </p:cNvPr>
          <p:cNvSpPr txBox="1"/>
          <p:nvPr/>
        </p:nvSpPr>
        <p:spPr>
          <a:xfrm>
            <a:off x="6529072" y="437150"/>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grpSp>
        <p:nvGrpSpPr>
          <p:cNvPr id="11" name="グループ化 10">
            <a:extLst>
              <a:ext uri="{FF2B5EF4-FFF2-40B4-BE49-F238E27FC236}">
                <a16:creationId xmlns:a16="http://schemas.microsoft.com/office/drawing/2014/main" id="{490427D4-A398-4208-ABBF-1FCBBBA62142}"/>
              </a:ext>
            </a:extLst>
          </p:cNvPr>
          <p:cNvGrpSpPr/>
          <p:nvPr/>
        </p:nvGrpSpPr>
        <p:grpSpPr>
          <a:xfrm>
            <a:off x="1752126" y="2565198"/>
            <a:ext cx="1187599" cy="2420724"/>
            <a:chOff x="1757332" y="2591585"/>
            <a:chExt cx="1187599" cy="2420724"/>
          </a:xfrm>
        </p:grpSpPr>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332" y="2591585"/>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grpSp>
        <p:nvGrpSpPr>
          <p:cNvPr id="10" name="グループ化 9">
            <a:extLst>
              <a:ext uri="{FF2B5EF4-FFF2-40B4-BE49-F238E27FC236}">
                <a16:creationId xmlns:a16="http://schemas.microsoft.com/office/drawing/2014/main" id="{4D18A10A-65CB-4057-ACF9-4C446227A492}"/>
              </a:ext>
            </a:extLst>
          </p:cNvPr>
          <p:cNvGrpSpPr/>
          <p:nvPr/>
        </p:nvGrpSpPr>
        <p:grpSpPr>
          <a:xfrm>
            <a:off x="2676788" y="3685260"/>
            <a:ext cx="1971424" cy="544285"/>
            <a:chOff x="4619134" y="1742407"/>
            <a:chExt cx="2081895" cy="544285"/>
          </a:xfrm>
        </p:grpSpPr>
        <p:sp>
          <p:nvSpPr>
            <p:cNvPr id="66" name="角丸四角形 65"/>
            <p:cNvSpPr/>
            <p:nvPr/>
          </p:nvSpPr>
          <p:spPr>
            <a:xfrm>
              <a:off x="4619134" y="1742407"/>
              <a:ext cx="2081895" cy="544285"/>
            </a:xfrm>
            <a:prstGeom prst="roundRect">
              <a:avLst/>
            </a:prstGeom>
            <a:solidFill>
              <a:schemeClr val="bg1"/>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4662068" y="1832707"/>
              <a:ext cx="1933728" cy="338554"/>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600" dirty="0">
                  <a:latin typeface="HG丸ｺﾞｼｯｸM-PRO" panose="020F0600000000000000" pitchFamily="50" charset="-128"/>
                  <a:ea typeface="HG丸ｺﾞｼｯｸM-PRO" panose="020F0600000000000000" pitchFamily="50" charset="-128"/>
                </a:rPr>
                <a:t>十分な距離を取る</a:t>
              </a:r>
            </a:p>
          </p:txBody>
        </p:sp>
      </p:grpSp>
      <p:grpSp>
        <p:nvGrpSpPr>
          <p:cNvPr id="68" name="グループ化 67">
            <a:extLst>
              <a:ext uri="{FF2B5EF4-FFF2-40B4-BE49-F238E27FC236}">
                <a16:creationId xmlns:a16="http://schemas.microsoft.com/office/drawing/2014/main" id="{594944FE-42D5-46D9-AE3D-66F82E7F0855}"/>
              </a:ext>
            </a:extLst>
          </p:cNvPr>
          <p:cNvGrpSpPr/>
          <p:nvPr/>
        </p:nvGrpSpPr>
        <p:grpSpPr>
          <a:xfrm rot="20475880">
            <a:off x="2794281" y="2307770"/>
            <a:ext cx="520404" cy="232244"/>
            <a:chOff x="457077" y="2996952"/>
            <a:chExt cx="520404" cy="232244"/>
          </a:xfrm>
        </p:grpSpPr>
        <p:cxnSp>
          <p:nvCxnSpPr>
            <p:cNvPr id="32" name="直線コネクタ 31">
              <a:extLst>
                <a:ext uri="{FF2B5EF4-FFF2-40B4-BE49-F238E27FC236}">
                  <a16:creationId xmlns:a16="http://schemas.microsoft.com/office/drawing/2014/main" id="{D39CE73C-BD3A-4B18-B857-90640CE97D77}"/>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2EF3E6D6-3933-4B5A-84F8-1DFC1186769E}"/>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CA30D0A0-56DA-4D52-93D6-C00F41E9F2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グループ化 68">
            <a:extLst>
              <a:ext uri="{FF2B5EF4-FFF2-40B4-BE49-F238E27FC236}">
                <a16:creationId xmlns:a16="http://schemas.microsoft.com/office/drawing/2014/main" id="{DDDEEE0C-5D3F-49E0-8E4D-3988B20C14E8}"/>
              </a:ext>
            </a:extLst>
          </p:cNvPr>
          <p:cNvGrpSpPr/>
          <p:nvPr/>
        </p:nvGrpSpPr>
        <p:grpSpPr>
          <a:xfrm rot="12493048">
            <a:off x="3943773" y="2222475"/>
            <a:ext cx="520404" cy="232244"/>
            <a:chOff x="457077" y="2996952"/>
            <a:chExt cx="520404" cy="232244"/>
          </a:xfrm>
        </p:grpSpPr>
        <p:cxnSp>
          <p:nvCxnSpPr>
            <p:cNvPr id="70" name="直線コネクタ 69">
              <a:extLst>
                <a:ext uri="{FF2B5EF4-FFF2-40B4-BE49-F238E27FC236}">
                  <a16:creationId xmlns:a16="http://schemas.microsoft.com/office/drawing/2014/main" id="{C9563B29-7714-40DE-B2BC-8C9B103DA376}"/>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8FBF1ABD-10FB-43E6-8222-84D02EF5F2AF}"/>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84ED53B2-D9AD-4D73-AF79-6B935E91F4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4368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548680"/>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（自薦・他薦は問いませんが、</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立候補でお願いします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（守られているか、否か、誰が見ても判断できること）で、３項目以上挙げる。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4" name="正方形/長方形 3"/>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13:00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extLst>
      <p:ext uri="{BB962C8B-B14F-4D97-AF65-F5344CB8AC3E}">
        <p14:creationId xmlns:p14="http://schemas.microsoft.com/office/powerpoint/2010/main" val="329372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45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支援者コース：</a:t>
              </a:r>
              <a:endParaRPr lang="ja-JP" altLang="en-US" sz="900" dirty="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3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発表者</a:t>
                </a:r>
                <a:endParaRPr lang="ja-JP" altLang="en-US" sz="90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書記（２）</a:t>
                </a:r>
                <a:endParaRPr lang="ja-JP" altLang="en-US" sz="90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7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２０２４年　９月２４日～２５日</a:t>
              </a:r>
              <a:endParaRPr lang="ja-JP" altLang="en-US" sz="900" dirty="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結論・方向づけは原則として、全員一致で決定すること。</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但し、１人でも賛成できない人がいたら</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③また、前に譲ったのだから、今度は譲れというような取り引きをしてはいけない。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1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各自で上記の「支援者のあるべき姿」について、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一人ひとりの考えた「支援者のあるべき姿」を２～３分で話してください。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メンバー各自の考えた「支援者のあるべき姿」を、具体的な行動形で、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②全員が、考えつくものを全て書き出す。（一人何枚でもよい）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）は、「○○が△△である」というように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主語＋述語で表現する。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）には名前を書いておく。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書き出した「支援者のあるべき姿」のカード（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「支援者としてのあるべき姿の抽出表」に、人別・同じようなグループに層別・整理して貼り付けます。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「支援者としてあるべき姿」の統一認識と重要行動ポイントの選定</a:t>
            </a:r>
            <a:endParaRPr kumimoji="1" lang="ja-JP" altLang="en-US" dirty="0"/>
          </a:p>
        </p:txBody>
      </p:sp>
      <p:sp>
        <p:nvSpPr>
          <p:cNvPr id="5" name="Text Box 2"/>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684213" y="2205038"/>
            <a:ext cx="81359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7" name="Rectangle 3"/>
          <p:cNvSpPr>
            <a:spLocks noChangeArrowheads="1"/>
          </p:cNvSpPr>
          <p:nvPr/>
        </p:nvSpPr>
        <p:spPr bwMode="auto">
          <a:xfrm>
            <a:off x="684213" y="2205038"/>
            <a:ext cx="8135937" cy="465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8" name="Rectangle 4"/>
          <p:cNvSpPr>
            <a:spLocks noChangeArrowheads="1"/>
          </p:cNvSpPr>
          <p:nvPr/>
        </p:nvSpPr>
        <p:spPr bwMode="auto">
          <a:xfrm>
            <a:off x="755650" y="2420938"/>
            <a:ext cx="41100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9" name="Rectangle 5"/>
          <p:cNvSpPr>
            <a:spLocks noChangeArrowheads="1"/>
          </p:cNvSpPr>
          <p:nvPr/>
        </p:nvSpPr>
        <p:spPr bwMode="auto">
          <a:xfrm>
            <a:off x="1187450" y="2492375"/>
            <a:ext cx="3590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支援</a:t>
            </a:r>
            <a:endParaRPr lang="ja-JP" altLang="en-US" dirty="0"/>
          </a:p>
        </p:txBody>
      </p:sp>
      <p:sp>
        <p:nvSpPr>
          <p:cNvPr id="41990" name="Rectangle 6"/>
          <p:cNvSpPr>
            <a:spLocks noChangeArrowheads="1"/>
          </p:cNvSpPr>
          <p:nvPr/>
        </p:nvSpPr>
        <p:spPr bwMode="auto">
          <a:xfrm>
            <a:off x="1560513" y="2479675"/>
            <a:ext cx="17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者</a:t>
            </a:r>
            <a:endParaRPr lang="ja-JP" altLang="en-US"/>
          </a:p>
        </p:txBody>
      </p:sp>
      <p:sp>
        <p:nvSpPr>
          <p:cNvPr id="41991" name="Rectangle 7"/>
          <p:cNvSpPr>
            <a:spLocks noChangeArrowheads="1"/>
          </p:cNvSpPr>
          <p:nvPr/>
        </p:nvSpPr>
        <p:spPr bwMode="auto">
          <a:xfrm>
            <a:off x="1763713" y="2492375"/>
            <a:ext cx="21526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としてのあるべき姿の抽出表</a:t>
            </a:r>
            <a:endParaRPr lang="ja-JP" altLang="en-US" dirty="0"/>
          </a:p>
        </p:txBody>
      </p:sp>
      <p:sp>
        <p:nvSpPr>
          <p:cNvPr id="41992" name="Rectangle 8"/>
          <p:cNvSpPr>
            <a:spLocks noChangeArrowheads="1"/>
          </p:cNvSpPr>
          <p:nvPr/>
        </p:nvSpPr>
        <p:spPr bwMode="auto">
          <a:xfrm>
            <a:off x="4835525" y="3117850"/>
            <a:ext cx="82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S創英角ﾎﾟｯﾌﾟ体" panose="040B0A00000000000000" pitchFamily="50" charset="-128"/>
                <a:ea typeface="HGS創英角ﾎﾟｯﾌﾟ体" panose="040B0A00000000000000" pitchFamily="50" charset="-128"/>
              </a:rPr>
              <a:t>H</a:t>
            </a:r>
            <a:endParaRPr lang="en-US" altLang="ja-JP"/>
          </a:p>
        </p:txBody>
      </p:sp>
      <p:sp>
        <p:nvSpPr>
          <p:cNvPr id="41993" name="Rectangle 9"/>
          <p:cNvSpPr>
            <a:spLocks noChangeArrowheads="1"/>
          </p:cNvSpPr>
          <p:nvPr/>
        </p:nvSpPr>
        <p:spPr bwMode="auto">
          <a:xfrm>
            <a:off x="4940300" y="3117850"/>
            <a:ext cx="2333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1994" name="Rectangle 10"/>
          <p:cNvSpPr>
            <a:spLocks noChangeArrowheads="1"/>
          </p:cNvSpPr>
          <p:nvPr/>
        </p:nvSpPr>
        <p:spPr bwMode="auto">
          <a:xfrm>
            <a:off x="7005638" y="2997200"/>
            <a:ext cx="10017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5" name="Rectangle 11"/>
          <p:cNvSpPr>
            <a:spLocks noChangeArrowheads="1"/>
          </p:cNvSpPr>
          <p:nvPr/>
        </p:nvSpPr>
        <p:spPr bwMode="auto">
          <a:xfrm>
            <a:off x="7359650" y="3117850"/>
            <a:ext cx="25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anose="020B0600070205080204" pitchFamily="50" charset="-128"/>
              </a:rPr>
              <a:t>根拠</a:t>
            </a:r>
            <a:endParaRPr lang="ja-JP" altLang="en-US"/>
          </a:p>
        </p:txBody>
      </p:sp>
      <p:sp>
        <p:nvSpPr>
          <p:cNvPr id="41996" name="Rectangle 12"/>
          <p:cNvSpPr>
            <a:spLocks noChangeArrowheads="1"/>
          </p:cNvSpPr>
          <p:nvPr/>
        </p:nvSpPr>
        <p:spPr bwMode="auto">
          <a:xfrm>
            <a:off x="8007350" y="2997200"/>
            <a:ext cx="582613"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7" name="Rectangle 13"/>
          <p:cNvSpPr>
            <a:spLocks noChangeArrowheads="1"/>
          </p:cNvSpPr>
          <p:nvPr/>
        </p:nvSpPr>
        <p:spPr bwMode="auto">
          <a:xfrm>
            <a:off x="8131175" y="3067050"/>
            <a:ext cx="2936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選んだ</a:t>
            </a:r>
            <a:endParaRPr lang="ja-JP" altLang="en-US"/>
          </a:p>
        </p:txBody>
      </p:sp>
      <p:sp>
        <p:nvSpPr>
          <p:cNvPr id="41998" name="Rectangle 14"/>
          <p:cNvSpPr>
            <a:spLocks noChangeArrowheads="1"/>
          </p:cNvSpPr>
          <p:nvPr/>
        </p:nvSpPr>
        <p:spPr bwMode="auto">
          <a:xfrm>
            <a:off x="8194675" y="3187700"/>
            <a:ext cx="184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もの</a:t>
            </a:r>
            <a:endParaRPr lang="ja-JP" altLang="en-US"/>
          </a:p>
        </p:txBody>
      </p:sp>
      <p:sp>
        <p:nvSpPr>
          <p:cNvPr id="41999" name="Rectangle 15"/>
          <p:cNvSpPr>
            <a:spLocks noChangeArrowheads="1"/>
          </p:cNvSpPr>
          <p:nvPr/>
        </p:nvSpPr>
        <p:spPr bwMode="auto">
          <a:xfrm>
            <a:off x="850900" y="3100388"/>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a:t>
            </a:r>
            <a:endParaRPr lang="ja-JP" altLang="en-US"/>
          </a:p>
        </p:txBody>
      </p:sp>
      <p:sp>
        <p:nvSpPr>
          <p:cNvPr id="42000" name="Rectangle 16"/>
          <p:cNvSpPr>
            <a:spLocks noChangeArrowheads="1"/>
          </p:cNvSpPr>
          <p:nvPr/>
        </p:nvSpPr>
        <p:spPr bwMode="auto">
          <a:xfrm>
            <a:off x="768350" y="6237288"/>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1" name="Rectangle 17"/>
          <p:cNvSpPr>
            <a:spLocks noChangeArrowheads="1"/>
          </p:cNvSpPr>
          <p:nvPr/>
        </p:nvSpPr>
        <p:spPr bwMode="auto">
          <a:xfrm rot="5400000">
            <a:off x="796926" y="62944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⑩</a:t>
            </a:r>
            <a:endParaRPr lang="ja-JP" altLang="en-US"/>
          </a:p>
        </p:txBody>
      </p:sp>
      <p:sp>
        <p:nvSpPr>
          <p:cNvPr id="42002" name="Rectangle 18"/>
          <p:cNvSpPr>
            <a:spLocks noChangeArrowheads="1"/>
          </p:cNvSpPr>
          <p:nvPr/>
        </p:nvSpPr>
        <p:spPr bwMode="auto">
          <a:xfrm>
            <a:off x="768350" y="5927725"/>
            <a:ext cx="249238"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3" name="Rectangle 19"/>
          <p:cNvSpPr>
            <a:spLocks noChangeArrowheads="1"/>
          </p:cNvSpPr>
          <p:nvPr/>
        </p:nvSpPr>
        <p:spPr bwMode="auto">
          <a:xfrm rot="5400000">
            <a:off x="796926" y="60007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⑨</a:t>
            </a:r>
            <a:endParaRPr lang="ja-JP" altLang="en-US"/>
          </a:p>
        </p:txBody>
      </p:sp>
      <p:sp>
        <p:nvSpPr>
          <p:cNvPr id="42004" name="Rectangle 20"/>
          <p:cNvSpPr>
            <a:spLocks noChangeArrowheads="1"/>
          </p:cNvSpPr>
          <p:nvPr/>
        </p:nvSpPr>
        <p:spPr bwMode="auto">
          <a:xfrm>
            <a:off x="768350" y="5651500"/>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5" name="Rectangle 21"/>
          <p:cNvSpPr>
            <a:spLocks noChangeArrowheads="1"/>
          </p:cNvSpPr>
          <p:nvPr/>
        </p:nvSpPr>
        <p:spPr bwMode="auto">
          <a:xfrm rot="5400000">
            <a:off x="796926" y="57086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⑧</a:t>
            </a:r>
            <a:endParaRPr lang="ja-JP" altLang="en-US"/>
          </a:p>
        </p:txBody>
      </p:sp>
      <p:sp>
        <p:nvSpPr>
          <p:cNvPr id="42006" name="Rectangle 22"/>
          <p:cNvSpPr>
            <a:spLocks noChangeArrowheads="1"/>
          </p:cNvSpPr>
          <p:nvPr/>
        </p:nvSpPr>
        <p:spPr bwMode="auto">
          <a:xfrm>
            <a:off x="768350" y="5359400"/>
            <a:ext cx="249238"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7" name="Rectangle 23"/>
          <p:cNvSpPr>
            <a:spLocks noChangeArrowheads="1"/>
          </p:cNvSpPr>
          <p:nvPr/>
        </p:nvSpPr>
        <p:spPr bwMode="auto">
          <a:xfrm rot="5400000">
            <a:off x="796926" y="54149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⑦</a:t>
            </a:r>
            <a:endParaRPr lang="ja-JP" altLang="en-US"/>
          </a:p>
        </p:txBody>
      </p:sp>
      <p:sp>
        <p:nvSpPr>
          <p:cNvPr id="42008" name="Rectangle 24"/>
          <p:cNvSpPr>
            <a:spLocks noChangeArrowheads="1"/>
          </p:cNvSpPr>
          <p:nvPr/>
        </p:nvSpPr>
        <p:spPr bwMode="auto">
          <a:xfrm>
            <a:off x="768350" y="5048250"/>
            <a:ext cx="2492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9" name="Rectangle 25"/>
          <p:cNvSpPr>
            <a:spLocks noChangeArrowheads="1"/>
          </p:cNvSpPr>
          <p:nvPr/>
        </p:nvSpPr>
        <p:spPr bwMode="auto">
          <a:xfrm rot="5400000">
            <a:off x="796926" y="51212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⑥</a:t>
            </a:r>
            <a:endParaRPr lang="ja-JP" altLang="en-US"/>
          </a:p>
        </p:txBody>
      </p:sp>
      <p:sp>
        <p:nvSpPr>
          <p:cNvPr id="42010" name="Rectangle 26"/>
          <p:cNvSpPr>
            <a:spLocks noChangeArrowheads="1"/>
          </p:cNvSpPr>
          <p:nvPr/>
        </p:nvSpPr>
        <p:spPr bwMode="auto">
          <a:xfrm>
            <a:off x="768350" y="4738688"/>
            <a:ext cx="249238"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1" name="Rectangle 27"/>
          <p:cNvSpPr>
            <a:spLocks noChangeArrowheads="1"/>
          </p:cNvSpPr>
          <p:nvPr/>
        </p:nvSpPr>
        <p:spPr bwMode="auto">
          <a:xfrm rot="5400000">
            <a:off x="796926" y="481171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⑤</a:t>
            </a:r>
            <a:endParaRPr lang="ja-JP" altLang="en-US"/>
          </a:p>
        </p:txBody>
      </p:sp>
      <p:sp>
        <p:nvSpPr>
          <p:cNvPr id="42012" name="Rectangle 28"/>
          <p:cNvSpPr>
            <a:spLocks noChangeArrowheads="1"/>
          </p:cNvSpPr>
          <p:nvPr/>
        </p:nvSpPr>
        <p:spPr bwMode="auto">
          <a:xfrm>
            <a:off x="768350" y="44116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3" name="Rectangle 29"/>
          <p:cNvSpPr>
            <a:spLocks noChangeArrowheads="1"/>
          </p:cNvSpPr>
          <p:nvPr/>
        </p:nvSpPr>
        <p:spPr bwMode="auto">
          <a:xfrm rot="5400000">
            <a:off x="796926" y="45021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④</a:t>
            </a:r>
            <a:endParaRPr lang="ja-JP" altLang="en-US"/>
          </a:p>
        </p:txBody>
      </p:sp>
      <p:sp>
        <p:nvSpPr>
          <p:cNvPr id="42014" name="Rectangle 30"/>
          <p:cNvSpPr>
            <a:spLocks noChangeArrowheads="1"/>
          </p:cNvSpPr>
          <p:nvPr/>
        </p:nvSpPr>
        <p:spPr bwMode="auto">
          <a:xfrm>
            <a:off x="768350" y="4065588"/>
            <a:ext cx="249238" cy="346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5" name="Rectangle 31"/>
          <p:cNvSpPr>
            <a:spLocks noChangeArrowheads="1"/>
          </p:cNvSpPr>
          <p:nvPr/>
        </p:nvSpPr>
        <p:spPr bwMode="auto">
          <a:xfrm rot="5400000">
            <a:off x="796926" y="41576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③</a:t>
            </a:r>
            <a:endParaRPr lang="ja-JP" altLang="en-US"/>
          </a:p>
        </p:txBody>
      </p:sp>
      <p:sp>
        <p:nvSpPr>
          <p:cNvPr id="42016" name="Rectangle 32"/>
          <p:cNvSpPr>
            <a:spLocks noChangeArrowheads="1"/>
          </p:cNvSpPr>
          <p:nvPr/>
        </p:nvSpPr>
        <p:spPr bwMode="auto">
          <a:xfrm>
            <a:off x="768350" y="37385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7" name="Rectangle 33"/>
          <p:cNvSpPr>
            <a:spLocks noChangeArrowheads="1"/>
          </p:cNvSpPr>
          <p:nvPr/>
        </p:nvSpPr>
        <p:spPr bwMode="auto">
          <a:xfrm rot="5400000">
            <a:off x="796926" y="38290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②</a:t>
            </a:r>
            <a:endParaRPr lang="ja-JP" altLang="en-US"/>
          </a:p>
        </p:txBody>
      </p:sp>
      <p:sp>
        <p:nvSpPr>
          <p:cNvPr id="42018" name="Rectangle 34"/>
          <p:cNvSpPr>
            <a:spLocks noChangeArrowheads="1"/>
          </p:cNvSpPr>
          <p:nvPr/>
        </p:nvSpPr>
        <p:spPr bwMode="auto">
          <a:xfrm>
            <a:off x="1101725" y="3117850"/>
            <a:ext cx="87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HGP創英角ﾎﾟｯﾌﾟ体" panose="040B0A00000000000000" pitchFamily="50" charset="-128"/>
                <a:ea typeface="HGP創英角ﾎﾟｯﾌﾟ体" panose="040B0A00000000000000" pitchFamily="50" charset="-128"/>
              </a:rPr>
              <a:t>A</a:t>
            </a:r>
            <a:endParaRPr lang="en-US" altLang="ja-JP"/>
          </a:p>
        </p:txBody>
      </p:sp>
      <p:sp>
        <p:nvSpPr>
          <p:cNvPr id="42019" name="Rectangle 35"/>
          <p:cNvSpPr>
            <a:spLocks noChangeArrowheads="1"/>
          </p:cNvSpPr>
          <p:nvPr/>
        </p:nvSpPr>
        <p:spPr bwMode="auto">
          <a:xfrm>
            <a:off x="1206500" y="3117850"/>
            <a:ext cx="234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20" name="Rectangle 36"/>
          <p:cNvSpPr>
            <a:spLocks noChangeArrowheads="1"/>
          </p:cNvSpPr>
          <p:nvPr/>
        </p:nvSpPr>
        <p:spPr bwMode="auto">
          <a:xfrm>
            <a:off x="7005638" y="2773363"/>
            <a:ext cx="1584325"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21" name="Rectangle 37"/>
          <p:cNvSpPr>
            <a:spLocks noChangeArrowheads="1"/>
          </p:cNvSpPr>
          <p:nvPr/>
        </p:nvSpPr>
        <p:spPr bwMode="auto">
          <a:xfrm>
            <a:off x="7254875" y="2843213"/>
            <a:ext cx="8953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グループの選定結果</a:t>
            </a:r>
            <a:endParaRPr lang="ja-JP" altLang="en-US"/>
          </a:p>
        </p:txBody>
      </p:sp>
      <p:sp>
        <p:nvSpPr>
          <p:cNvPr id="42022" name="Rectangle 38"/>
          <p:cNvSpPr>
            <a:spLocks noChangeArrowheads="1"/>
          </p:cNvSpPr>
          <p:nvPr/>
        </p:nvSpPr>
        <p:spPr bwMode="auto">
          <a:xfrm>
            <a:off x="5440363" y="2843213"/>
            <a:ext cx="1190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あるべき姿を行動形</a:t>
            </a:r>
            <a:endParaRPr lang="ja-JP" altLang="en-US"/>
          </a:p>
        </p:txBody>
      </p:sp>
      <p:sp>
        <p:nvSpPr>
          <p:cNvPr id="42023" name="Rectangle 39"/>
          <p:cNvSpPr>
            <a:spLocks noChangeArrowheads="1"/>
          </p:cNvSpPr>
          <p:nvPr/>
        </p:nvSpPr>
        <p:spPr bwMode="auto">
          <a:xfrm>
            <a:off x="5753100" y="3014663"/>
            <a:ext cx="661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で表現する</a:t>
            </a:r>
            <a:endParaRPr lang="ja-JP" altLang="en-US"/>
          </a:p>
        </p:txBody>
      </p:sp>
      <p:sp>
        <p:nvSpPr>
          <p:cNvPr id="42024" name="Rectangle 40"/>
          <p:cNvSpPr>
            <a:spLocks noChangeArrowheads="1"/>
          </p:cNvSpPr>
          <p:nvPr/>
        </p:nvSpPr>
        <p:spPr bwMode="auto">
          <a:xfrm>
            <a:off x="5481638" y="3170238"/>
            <a:ext cx="10874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（○○の◆◆を△△する）</a:t>
            </a:r>
            <a:endParaRPr lang="ja-JP" altLang="en-US"/>
          </a:p>
        </p:txBody>
      </p:sp>
      <p:sp>
        <p:nvSpPr>
          <p:cNvPr id="42025" name="Rectangle 41"/>
          <p:cNvSpPr>
            <a:spLocks noChangeArrowheads="1"/>
          </p:cNvSpPr>
          <p:nvPr/>
        </p:nvSpPr>
        <p:spPr bwMode="auto">
          <a:xfrm>
            <a:off x="5357813" y="546258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ＳＳのＴＴをＵＵする</a:t>
            </a:r>
            <a:endParaRPr lang="ja-JP" altLang="en-US"/>
          </a:p>
        </p:txBody>
      </p:sp>
      <p:sp>
        <p:nvSpPr>
          <p:cNvPr id="42026" name="Rectangle 42"/>
          <p:cNvSpPr>
            <a:spLocks noChangeArrowheads="1"/>
          </p:cNvSpPr>
          <p:nvPr/>
        </p:nvSpPr>
        <p:spPr bwMode="auto">
          <a:xfrm>
            <a:off x="5357813" y="5153025"/>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ＰＰのＱＱをＲＲする</a:t>
            </a:r>
            <a:endParaRPr lang="ja-JP" altLang="en-US"/>
          </a:p>
        </p:txBody>
      </p:sp>
      <p:sp>
        <p:nvSpPr>
          <p:cNvPr id="42027" name="Rectangle 43"/>
          <p:cNvSpPr>
            <a:spLocks noChangeArrowheads="1"/>
          </p:cNvSpPr>
          <p:nvPr/>
        </p:nvSpPr>
        <p:spPr bwMode="auto">
          <a:xfrm>
            <a:off x="5357813" y="485933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ＭＭのＮＮをＯＯする</a:t>
            </a:r>
            <a:endParaRPr lang="ja-JP" altLang="en-US"/>
          </a:p>
        </p:txBody>
      </p:sp>
      <p:sp>
        <p:nvSpPr>
          <p:cNvPr id="42028" name="Rectangle 44"/>
          <p:cNvSpPr>
            <a:spLocks noChangeArrowheads="1"/>
          </p:cNvSpPr>
          <p:nvPr/>
        </p:nvSpPr>
        <p:spPr bwMode="auto">
          <a:xfrm>
            <a:off x="5357813" y="453231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ＪＪのＫＫをＬＬする</a:t>
            </a:r>
            <a:endParaRPr lang="ja-JP" altLang="en-US"/>
          </a:p>
        </p:txBody>
      </p:sp>
      <p:sp>
        <p:nvSpPr>
          <p:cNvPr id="42029" name="Rectangle 45"/>
          <p:cNvSpPr>
            <a:spLocks noChangeArrowheads="1"/>
          </p:cNvSpPr>
          <p:nvPr/>
        </p:nvSpPr>
        <p:spPr bwMode="auto">
          <a:xfrm>
            <a:off x="5364163" y="42211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ＧＧのＨＨをＩＩする</a:t>
            </a:r>
            <a:endParaRPr lang="ja-JP" altLang="en-US"/>
          </a:p>
        </p:txBody>
      </p:sp>
      <p:sp>
        <p:nvSpPr>
          <p:cNvPr id="42030" name="Rectangle 46"/>
          <p:cNvSpPr>
            <a:spLocks noChangeArrowheads="1"/>
          </p:cNvSpPr>
          <p:nvPr/>
        </p:nvSpPr>
        <p:spPr bwMode="auto">
          <a:xfrm>
            <a:off x="5292725" y="3860800"/>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ＤＤのＥＥをＦＦする</a:t>
            </a:r>
            <a:endParaRPr lang="ja-JP" altLang="en-US"/>
          </a:p>
        </p:txBody>
      </p:sp>
      <p:sp>
        <p:nvSpPr>
          <p:cNvPr id="42031" name="Rectangle 47"/>
          <p:cNvSpPr>
            <a:spLocks noChangeArrowheads="1"/>
          </p:cNvSpPr>
          <p:nvPr/>
        </p:nvSpPr>
        <p:spPr bwMode="auto">
          <a:xfrm>
            <a:off x="5357813" y="34972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ＡＡのＢＢをＣＣする</a:t>
            </a:r>
            <a:endParaRPr lang="ja-JP" altLang="en-US"/>
          </a:p>
        </p:txBody>
      </p:sp>
      <p:sp>
        <p:nvSpPr>
          <p:cNvPr id="42032" name="Rectangle 48"/>
          <p:cNvSpPr>
            <a:spLocks noChangeArrowheads="1"/>
          </p:cNvSpPr>
          <p:nvPr/>
        </p:nvSpPr>
        <p:spPr bwMode="auto">
          <a:xfrm>
            <a:off x="768350" y="3325813"/>
            <a:ext cx="249238" cy="412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33" name="Rectangle 49"/>
          <p:cNvSpPr>
            <a:spLocks noChangeArrowheads="1"/>
          </p:cNvSpPr>
          <p:nvPr/>
        </p:nvSpPr>
        <p:spPr bwMode="auto">
          <a:xfrm rot="5400000">
            <a:off x="796926" y="34496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①</a:t>
            </a:r>
            <a:endParaRPr lang="ja-JP" altLang="en-US"/>
          </a:p>
        </p:txBody>
      </p:sp>
      <p:sp>
        <p:nvSpPr>
          <p:cNvPr id="42034" name="Rectangle 50"/>
          <p:cNvSpPr>
            <a:spLocks noChangeArrowheads="1"/>
          </p:cNvSpPr>
          <p:nvPr/>
        </p:nvSpPr>
        <p:spPr bwMode="auto">
          <a:xfrm>
            <a:off x="4314825"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Ｇさん</a:t>
            </a:r>
            <a:endParaRPr lang="ja-JP" altLang="en-US"/>
          </a:p>
        </p:txBody>
      </p:sp>
      <p:sp>
        <p:nvSpPr>
          <p:cNvPr id="42035" name="Rectangle 51"/>
          <p:cNvSpPr>
            <a:spLocks noChangeArrowheads="1"/>
          </p:cNvSpPr>
          <p:nvPr/>
        </p:nvSpPr>
        <p:spPr bwMode="auto">
          <a:xfrm>
            <a:off x="3771900"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Ｆさん</a:t>
            </a:r>
            <a:endParaRPr lang="ja-JP" altLang="en-US"/>
          </a:p>
        </p:txBody>
      </p:sp>
      <p:sp>
        <p:nvSpPr>
          <p:cNvPr id="42036" name="Rectangle 52"/>
          <p:cNvSpPr>
            <a:spLocks noChangeArrowheads="1"/>
          </p:cNvSpPr>
          <p:nvPr/>
        </p:nvSpPr>
        <p:spPr bwMode="auto">
          <a:xfrm>
            <a:off x="27082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Ｄさん</a:t>
            </a:r>
            <a:endParaRPr lang="ja-JP" altLang="en-US"/>
          </a:p>
        </p:txBody>
      </p:sp>
      <p:sp>
        <p:nvSpPr>
          <p:cNvPr id="42037" name="Rectangle 53"/>
          <p:cNvSpPr>
            <a:spLocks noChangeArrowheads="1"/>
          </p:cNvSpPr>
          <p:nvPr/>
        </p:nvSpPr>
        <p:spPr bwMode="auto">
          <a:xfrm>
            <a:off x="2165350" y="3117850"/>
            <a:ext cx="330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Ｃさん</a:t>
            </a:r>
            <a:endParaRPr lang="ja-JP" altLang="en-US"/>
          </a:p>
        </p:txBody>
      </p:sp>
      <p:sp>
        <p:nvSpPr>
          <p:cNvPr id="42038" name="Rectangle 54"/>
          <p:cNvSpPr>
            <a:spLocks noChangeArrowheads="1"/>
          </p:cNvSpPr>
          <p:nvPr/>
        </p:nvSpPr>
        <p:spPr bwMode="auto">
          <a:xfrm>
            <a:off x="32289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Ｅさん</a:t>
            </a:r>
            <a:endParaRPr lang="ja-JP" altLang="en-US"/>
          </a:p>
        </p:txBody>
      </p:sp>
      <p:sp>
        <p:nvSpPr>
          <p:cNvPr id="42039" name="Rectangle 55"/>
          <p:cNvSpPr>
            <a:spLocks noChangeArrowheads="1"/>
          </p:cNvSpPr>
          <p:nvPr/>
        </p:nvSpPr>
        <p:spPr bwMode="auto">
          <a:xfrm>
            <a:off x="1643063" y="3117850"/>
            <a:ext cx="80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P創英角ﾎﾟｯﾌﾟ体" panose="040B0A00000000000000" pitchFamily="50" charset="-128"/>
                <a:ea typeface="HGP創英角ﾎﾟｯﾌﾟ体" panose="040B0A00000000000000" pitchFamily="50" charset="-128"/>
              </a:rPr>
              <a:t>B</a:t>
            </a:r>
            <a:endParaRPr lang="en-US" altLang="ja-JP"/>
          </a:p>
        </p:txBody>
      </p:sp>
      <p:sp>
        <p:nvSpPr>
          <p:cNvPr id="42040" name="Rectangle 56"/>
          <p:cNvSpPr>
            <a:spLocks noChangeArrowheads="1"/>
          </p:cNvSpPr>
          <p:nvPr/>
        </p:nvSpPr>
        <p:spPr bwMode="auto">
          <a:xfrm>
            <a:off x="1747838" y="3117850"/>
            <a:ext cx="233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41" name="Rectangle 57"/>
          <p:cNvSpPr>
            <a:spLocks noChangeArrowheads="1"/>
          </p:cNvSpPr>
          <p:nvPr/>
        </p:nvSpPr>
        <p:spPr bwMode="auto">
          <a:xfrm>
            <a:off x="996950" y="2825750"/>
            <a:ext cx="19558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dirty="0">
                <a:solidFill>
                  <a:srgbClr val="000000"/>
                </a:solidFill>
                <a:latin typeface="ＭＳ ゴシック" panose="020B0609070205080204" pitchFamily="49" charset="-128"/>
                <a:ea typeface="ＭＳ ゴシック" panose="020B0609070205080204" pitchFamily="49" charset="-128"/>
              </a:rPr>
              <a:t>グループメンバーが考える支援</a:t>
            </a:r>
            <a:endParaRPr lang="ja-JP" altLang="en-US" dirty="0">
              <a:latin typeface="ＭＳ ゴシック" panose="020B0609070205080204" pitchFamily="49" charset="-128"/>
              <a:ea typeface="ＭＳ ゴシック" panose="020B0609070205080204" pitchFamily="49" charset="-128"/>
            </a:endParaRPr>
          </a:p>
        </p:txBody>
      </p:sp>
      <p:sp>
        <p:nvSpPr>
          <p:cNvPr id="42042" name="Rectangle 58"/>
          <p:cNvSpPr>
            <a:spLocks noChangeArrowheads="1"/>
          </p:cNvSpPr>
          <p:nvPr/>
        </p:nvSpPr>
        <p:spPr bwMode="auto">
          <a:xfrm>
            <a:off x="2963863" y="28098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者</a:t>
            </a:r>
            <a:endParaRPr lang="ja-JP" altLang="en-US">
              <a:latin typeface="ＭＳ ゴシック" panose="020B0609070205080204" pitchFamily="49" charset="-128"/>
              <a:ea typeface="ＭＳ ゴシック" panose="020B0609070205080204" pitchFamily="49" charset="-128"/>
            </a:endParaRPr>
          </a:p>
        </p:txBody>
      </p:sp>
      <p:sp>
        <p:nvSpPr>
          <p:cNvPr id="42043" name="Rectangle 59"/>
          <p:cNvSpPr>
            <a:spLocks noChangeArrowheads="1"/>
          </p:cNvSpPr>
          <p:nvPr/>
        </p:nvSpPr>
        <p:spPr bwMode="auto">
          <a:xfrm>
            <a:off x="3101975" y="2827338"/>
            <a:ext cx="1257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HGP創英角ﾎﾟｯﾌﾟ体" panose="040B0A00000000000000" pitchFamily="50" charset="-128"/>
                <a:ea typeface="ＭＳ ゴシック" panose="020B0609070205080204" pitchFamily="49" charset="-128"/>
              </a:rPr>
              <a:t>のあるべき姿の抽出</a:t>
            </a:r>
            <a:endParaRPr lang="ja-JP" altLang="en-US">
              <a:ea typeface="ＭＳ ゴシック" panose="020B0609070205080204" pitchFamily="49" charset="-128"/>
            </a:endParaRPr>
          </a:p>
        </p:txBody>
      </p:sp>
      <p:sp>
        <p:nvSpPr>
          <p:cNvPr id="42044" name="Line 60"/>
          <p:cNvSpPr>
            <a:spLocks noChangeShapeType="1"/>
          </p:cNvSpPr>
          <p:nvPr/>
        </p:nvSpPr>
        <p:spPr bwMode="auto">
          <a:xfrm>
            <a:off x="768350" y="277336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5" name="Line 61"/>
          <p:cNvSpPr>
            <a:spLocks noChangeShapeType="1"/>
          </p:cNvSpPr>
          <p:nvPr/>
        </p:nvSpPr>
        <p:spPr bwMode="auto">
          <a:xfrm>
            <a:off x="768350" y="651351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6" name="Line 62"/>
          <p:cNvSpPr>
            <a:spLocks noChangeShapeType="1"/>
          </p:cNvSpPr>
          <p:nvPr/>
        </p:nvSpPr>
        <p:spPr bwMode="auto">
          <a:xfrm>
            <a:off x="768350" y="2773363"/>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7" name="Line 63"/>
          <p:cNvSpPr>
            <a:spLocks noChangeShapeType="1"/>
          </p:cNvSpPr>
          <p:nvPr/>
        </p:nvSpPr>
        <p:spPr bwMode="auto">
          <a:xfrm>
            <a:off x="8604250" y="2781300"/>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8" name="Line 64"/>
          <p:cNvSpPr>
            <a:spLocks noChangeShapeType="1"/>
          </p:cNvSpPr>
          <p:nvPr/>
        </p:nvSpPr>
        <p:spPr bwMode="auto">
          <a:xfrm>
            <a:off x="20812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9" name="Line 65"/>
          <p:cNvSpPr>
            <a:spLocks noChangeShapeType="1"/>
          </p:cNvSpPr>
          <p:nvPr/>
        </p:nvSpPr>
        <p:spPr bwMode="auto">
          <a:xfrm>
            <a:off x="262413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0" name="Line 66"/>
          <p:cNvSpPr>
            <a:spLocks noChangeShapeType="1"/>
          </p:cNvSpPr>
          <p:nvPr/>
        </p:nvSpPr>
        <p:spPr bwMode="auto">
          <a:xfrm>
            <a:off x="368776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1" name="Line 67"/>
          <p:cNvSpPr>
            <a:spLocks noChangeShapeType="1"/>
          </p:cNvSpPr>
          <p:nvPr/>
        </p:nvSpPr>
        <p:spPr bwMode="auto">
          <a:xfrm>
            <a:off x="42306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2" name="Line 68"/>
          <p:cNvSpPr>
            <a:spLocks noChangeShapeType="1"/>
          </p:cNvSpPr>
          <p:nvPr/>
        </p:nvSpPr>
        <p:spPr bwMode="auto">
          <a:xfrm>
            <a:off x="768350" y="3325813"/>
            <a:ext cx="78216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3" name="Line 69"/>
          <p:cNvSpPr>
            <a:spLocks noChangeShapeType="1"/>
          </p:cNvSpPr>
          <p:nvPr/>
        </p:nvSpPr>
        <p:spPr bwMode="auto">
          <a:xfrm>
            <a:off x="314642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4" name="Line 70"/>
          <p:cNvSpPr>
            <a:spLocks noChangeShapeType="1"/>
          </p:cNvSpPr>
          <p:nvPr/>
        </p:nvSpPr>
        <p:spPr bwMode="auto">
          <a:xfrm>
            <a:off x="1042988" y="4076700"/>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5" name="Line 71"/>
          <p:cNvSpPr>
            <a:spLocks noChangeShapeType="1"/>
          </p:cNvSpPr>
          <p:nvPr/>
        </p:nvSpPr>
        <p:spPr bwMode="auto">
          <a:xfrm>
            <a:off x="1017588" y="3738563"/>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6" name="Line 72"/>
          <p:cNvSpPr>
            <a:spLocks noChangeShapeType="1"/>
          </p:cNvSpPr>
          <p:nvPr/>
        </p:nvSpPr>
        <p:spPr bwMode="auto">
          <a:xfrm>
            <a:off x="5294313" y="2773363"/>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7" name="Line 73"/>
          <p:cNvSpPr>
            <a:spLocks noChangeShapeType="1"/>
          </p:cNvSpPr>
          <p:nvPr/>
        </p:nvSpPr>
        <p:spPr bwMode="auto">
          <a:xfrm>
            <a:off x="15605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8" name="Line 74"/>
          <p:cNvSpPr>
            <a:spLocks noChangeShapeType="1"/>
          </p:cNvSpPr>
          <p:nvPr/>
        </p:nvSpPr>
        <p:spPr bwMode="auto">
          <a:xfrm>
            <a:off x="765175" y="3744913"/>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9" name="Line 75"/>
          <p:cNvSpPr>
            <a:spLocks noChangeShapeType="1"/>
          </p:cNvSpPr>
          <p:nvPr/>
        </p:nvSpPr>
        <p:spPr bwMode="auto">
          <a:xfrm>
            <a:off x="774700" y="4086225"/>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0" name="Line 76"/>
          <p:cNvSpPr>
            <a:spLocks noChangeShapeType="1"/>
          </p:cNvSpPr>
          <p:nvPr/>
        </p:nvSpPr>
        <p:spPr bwMode="auto">
          <a:xfrm>
            <a:off x="755650" y="4437063"/>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1" name="Line 77"/>
          <p:cNvSpPr>
            <a:spLocks noChangeShapeType="1"/>
          </p:cNvSpPr>
          <p:nvPr/>
        </p:nvSpPr>
        <p:spPr bwMode="auto">
          <a:xfrm>
            <a:off x="1547813" y="4437063"/>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2" name="Line 78"/>
          <p:cNvSpPr>
            <a:spLocks noChangeShapeType="1"/>
          </p:cNvSpPr>
          <p:nvPr/>
        </p:nvSpPr>
        <p:spPr bwMode="auto">
          <a:xfrm>
            <a:off x="755650" y="472440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3" name="Line 79"/>
          <p:cNvSpPr>
            <a:spLocks noChangeShapeType="1"/>
          </p:cNvSpPr>
          <p:nvPr/>
        </p:nvSpPr>
        <p:spPr bwMode="auto">
          <a:xfrm>
            <a:off x="1547813" y="4724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4" name="Line 80"/>
          <p:cNvSpPr>
            <a:spLocks noChangeShapeType="1"/>
          </p:cNvSpPr>
          <p:nvPr/>
        </p:nvSpPr>
        <p:spPr bwMode="auto">
          <a:xfrm>
            <a:off x="755650" y="50133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5" name="Line 81"/>
          <p:cNvSpPr>
            <a:spLocks noChangeShapeType="1"/>
          </p:cNvSpPr>
          <p:nvPr/>
        </p:nvSpPr>
        <p:spPr bwMode="auto">
          <a:xfrm>
            <a:off x="1547813" y="50133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6" name="Line 82"/>
          <p:cNvSpPr>
            <a:spLocks noChangeShapeType="1"/>
          </p:cNvSpPr>
          <p:nvPr/>
        </p:nvSpPr>
        <p:spPr bwMode="auto">
          <a:xfrm>
            <a:off x="755650" y="53736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7" name="Line 83"/>
          <p:cNvSpPr>
            <a:spLocks noChangeShapeType="1"/>
          </p:cNvSpPr>
          <p:nvPr/>
        </p:nvSpPr>
        <p:spPr bwMode="auto">
          <a:xfrm>
            <a:off x="1560513" y="5359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8" name="Line 84"/>
          <p:cNvSpPr>
            <a:spLocks noChangeShapeType="1"/>
          </p:cNvSpPr>
          <p:nvPr/>
        </p:nvSpPr>
        <p:spPr bwMode="auto">
          <a:xfrm>
            <a:off x="755650" y="56610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9" name="Line 85"/>
          <p:cNvSpPr>
            <a:spLocks noChangeShapeType="1"/>
          </p:cNvSpPr>
          <p:nvPr/>
        </p:nvSpPr>
        <p:spPr bwMode="auto">
          <a:xfrm>
            <a:off x="1547813" y="56610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0" name="Line 86"/>
          <p:cNvSpPr>
            <a:spLocks noChangeShapeType="1"/>
          </p:cNvSpPr>
          <p:nvPr/>
        </p:nvSpPr>
        <p:spPr bwMode="auto">
          <a:xfrm>
            <a:off x="755650" y="594995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1" name="Line 87"/>
          <p:cNvSpPr>
            <a:spLocks noChangeShapeType="1"/>
          </p:cNvSpPr>
          <p:nvPr/>
        </p:nvSpPr>
        <p:spPr bwMode="auto">
          <a:xfrm>
            <a:off x="1547813" y="594995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2" name="Line 88"/>
          <p:cNvSpPr>
            <a:spLocks noChangeShapeType="1"/>
          </p:cNvSpPr>
          <p:nvPr/>
        </p:nvSpPr>
        <p:spPr bwMode="auto">
          <a:xfrm>
            <a:off x="755650" y="62372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3" name="Line 89"/>
          <p:cNvSpPr>
            <a:spLocks noChangeShapeType="1"/>
          </p:cNvSpPr>
          <p:nvPr/>
        </p:nvSpPr>
        <p:spPr bwMode="auto">
          <a:xfrm>
            <a:off x="1547813" y="6237288"/>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4" name="Line 90"/>
          <p:cNvSpPr>
            <a:spLocks noChangeShapeType="1"/>
          </p:cNvSpPr>
          <p:nvPr/>
        </p:nvSpPr>
        <p:spPr bwMode="auto">
          <a:xfrm>
            <a:off x="755650" y="2997200"/>
            <a:ext cx="452596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5" name="Line 91"/>
          <p:cNvSpPr>
            <a:spLocks noChangeShapeType="1"/>
          </p:cNvSpPr>
          <p:nvPr/>
        </p:nvSpPr>
        <p:spPr bwMode="auto">
          <a:xfrm>
            <a:off x="1042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6" name="Line 92"/>
          <p:cNvSpPr>
            <a:spLocks noChangeShapeType="1"/>
          </p:cNvSpPr>
          <p:nvPr/>
        </p:nvSpPr>
        <p:spPr bwMode="auto">
          <a:xfrm>
            <a:off x="7019925" y="2781300"/>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7" name="Line 93"/>
          <p:cNvSpPr>
            <a:spLocks noChangeShapeType="1"/>
          </p:cNvSpPr>
          <p:nvPr/>
        </p:nvSpPr>
        <p:spPr bwMode="auto">
          <a:xfrm>
            <a:off x="7005638" y="2997200"/>
            <a:ext cx="15843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8" name="Line 94"/>
          <p:cNvSpPr>
            <a:spLocks noChangeShapeType="1"/>
          </p:cNvSpPr>
          <p:nvPr/>
        </p:nvSpPr>
        <p:spPr bwMode="auto">
          <a:xfrm>
            <a:off x="8027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9" name="Line 95"/>
          <p:cNvSpPr>
            <a:spLocks noChangeShapeType="1"/>
          </p:cNvSpPr>
          <p:nvPr/>
        </p:nvSpPr>
        <p:spPr bwMode="auto">
          <a:xfrm>
            <a:off x="475297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0" name="Rectangle 96"/>
          <p:cNvSpPr>
            <a:spLocks noChangeArrowheads="1"/>
          </p:cNvSpPr>
          <p:nvPr/>
        </p:nvSpPr>
        <p:spPr bwMode="auto">
          <a:xfrm>
            <a:off x="7254875" y="2325688"/>
            <a:ext cx="4762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発表資料２</a:t>
            </a:r>
            <a:endParaRPr lang="ja-JP" altLang="en-US"/>
          </a:p>
        </p:txBody>
      </p:sp>
      <p:sp>
        <p:nvSpPr>
          <p:cNvPr id="42081" name="Line 97"/>
          <p:cNvSpPr>
            <a:spLocks noChangeShapeType="1"/>
          </p:cNvSpPr>
          <p:nvPr/>
        </p:nvSpPr>
        <p:spPr bwMode="auto">
          <a:xfrm>
            <a:off x="7235825" y="2492375"/>
            <a:ext cx="6064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2" name="Rectangle 98"/>
          <p:cNvSpPr>
            <a:spLocks noChangeArrowheads="1"/>
          </p:cNvSpPr>
          <p:nvPr/>
        </p:nvSpPr>
        <p:spPr bwMode="auto">
          <a:xfrm>
            <a:off x="7254875" y="2478088"/>
            <a:ext cx="5381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グループ名：</a:t>
            </a:r>
            <a:endParaRPr lang="ja-JP" altLang="en-US"/>
          </a:p>
        </p:txBody>
      </p:sp>
      <p:sp>
        <p:nvSpPr>
          <p:cNvPr id="42083" name="Rectangle 99"/>
          <p:cNvSpPr>
            <a:spLocks noChangeArrowheads="1"/>
          </p:cNvSpPr>
          <p:nvPr/>
        </p:nvSpPr>
        <p:spPr bwMode="auto">
          <a:xfrm>
            <a:off x="8048625" y="2516188"/>
            <a:ext cx="101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HGS創英角ﾎﾟｯﾌﾟ体" panose="040B0A00000000000000" pitchFamily="50" charset="-128"/>
                <a:ea typeface="HGS創英角ﾎﾟｯﾌﾟ体" panose="040B0A00000000000000" pitchFamily="50" charset="-128"/>
              </a:rPr>
              <a:t>Ａ</a:t>
            </a:r>
            <a:endParaRPr lang="ja-JP" altLang="en-US"/>
          </a:p>
        </p:txBody>
      </p:sp>
      <p:sp>
        <p:nvSpPr>
          <p:cNvPr id="42084" name="Line 100"/>
          <p:cNvSpPr>
            <a:spLocks noChangeShapeType="1"/>
          </p:cNvSpPr>
          <p:nvPr/>
        </p:nvSpPr>
        <p:spPr bwMode="auto">
          <a:xfrm>
            <a:off x="7235825" y="2636838"/>
            <a:ext cx="9191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5" name="Freeform 101"/>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6" name="Freeform 102"/>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7" name="Freeform 103"/>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8" name="Freeform 104"/>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9" name="Freeform 105"/>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0" name="Freeform 106"/>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 name="T8" fmla="*/ 0 w 26"/>
              <a:gd name="T9" fmla="*/ 10 h 10"/>
            </a:gdLst>
            <a:ahLst/>
            <a:cxnLst>
              <a:cxn ang="0">
                <a:pos x="T0" y="T1"/>
              </a:cxn>
              <a:cxn ang="0">
                <a:pos x="T2" y="T3"/>
              </a:cxn>
              <a:cxn ang="0">
                <a:pos x="T4" y="T5"/>
              </a:cxn>
              <a:cxn ang="0">
                <a:pos x="T6" y="T7"/>
              </a:cxn>
              <a:cxn ang="0">
                <a:pos x="T8" y="T9"/>
              </a:cxn>
            </a:cxnLst>
            <a:rect l="0" t="0" r="r" b="b"/>
            <a:pathLst>
              <a:path w="26" h="10">
                <a:moveTo>
                  <a:pt x="0" y="10"/>
                </a:moveTo>
                <a:lnTo>
                  <a:pt x="13" y="0"/>
                </a:lnTo>
                <a:lnTo>
                  <a:pt x="13" y="0"/>
                </a:lnTo>
                <a:lnTo>
                  <a:pt x="26" y="0"/>
                </a:lnTo>
                <a:lnTo>
                  <a:pt x="0" y="1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1" name="Freeform 107"/>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2" name="Freeform 108"/>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Lst>
            <a:ahLst/>
            <a:cxnLst>
              <a:cxn ang="0">
                <a:pos x="T0" y="T1"/>
              </a:cxn>
              <a:cxn ang="0">
                <a:pos x="T2" y="T3"/>
              </a:cxn>
              <a:cxn ang="0">
                <a:pos x="T4" y="T5"/>
              </a:cxn>
              <a:cxn ang="0">
                <a:pos x="T6" y="T7"/>
              </a:cxn>
            </a:cxnLst>
            <a:rect l="0" t="0" r="r" b="b"/>
            <a:pathLst>
              <a:path w="26" h="10">
                <a:moveTo>
                  <a:pt x="0" y="1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3" name="Freeform 109"/>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4" name="Freeform 110"/>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5" name="Freeform 111"/>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6" name="Freeform 112"/>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7" name="Freeform 113"/>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8" name="Freeform 114"/>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9" name="Freeform 115"/>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0" name="Freeform 116"/>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1" name="Freeform 117"/>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2" name="Freeform 118"/>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3" name="Freeform 119"/>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4" name="Freeform 120"/>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5" name="Freeform 121"/>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6" name="Rectangle 122"/>
          <p:cNvSpPr>
            <a:spLocks noChangeArrowheads="1"/>
          </p:cNvSpPr>
          <p:nvPr/>
        </p:nvSpPr>
        <p:spPr bwMode="auto">
          <a:xfrm>
            <a:off x="2019300" y="3600450"/>
            <a:ext cx="20638" cy="1588"/>
          </a:xfrm>
          <a:prstGeom prst="rect">
            <a:avLst/>
          </a:prstGeom>
          <a:solidFill>
            <a:srgbClr val="00A4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107" name="Freeform 123"/>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8" name="Freeform 124"/>
          <p:cNvSpPr>
            <a:spLocks/>
          </p:cNvSpPr>
          <p:nvPr/>
        </p:nvSpPr>
        <p:spPr bwMode="auto">
          <a:xfrm>
            <a:off x="2019300" y="3600450"/>
            <a:ext cx="20638" cy="0"/>
          </a:xfrm>
          <a:custGeom>
            <a:avLst/>
            <a:gdLst>
              <a:gd name="T0" fmla="*/ 0 w 13"/>
              <a:gd name="T1" fmla="*/ 0 w 13"/>
              <a:gd name="T2" fmla="*/ 13 w 13"/>
              <a:gd name="T3" fmla="*/ 13 w 13"/>
            </a:gdLst>
            <a:ahLst/>
            <a:cxnLst>
              <a:cxn ang="0">
                <a:pos x="T0" y="0"/>
              </a:cxn>
              <a:cxn ang="0">
                <a:pos x="T1" y="0"/>
              </a:cxn>
              <a:cxn ang="0">
                <a:pos x="T2" y="0"/>
              </a:cxn>
              <a:cxn ang="0">
                <a:pos x="T3" y="0"/>
              </a:cxn>
            </a:cxnLst>
            <a:rect l="0" t="0" r="r" b="b"/>
            <a:pathLst>
              <a:path w="13">
                <a:moveTo>
                  <a:pt x="0" y="0"/>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9" name="Freeform 125"/>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0" name="Freeform 126"/>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1" name="Freeform 127"/>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2" name="Freeform 128"/>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3" name="Freeform 129"/>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4" name="Freeform 130"/>
          <p:cNvSpPr>
            <a:spLocks/>
          </p:cNvSpPr>
          <p:nvPr/>
        </p:nvSpPr>
        <p:spPr bwMode="auto">
          <a:xfrm>
            <a:off x="2478088" y="3652838"/>
            <a:ext cx="41275" cy="0"/>
          </a:xfrm>
          <a:custGeom>
            <a:avLst/>
            <a:gdLst>
              <a:gd name="T0" fmla="*/ 0 w 26"/>
              <a:gd name="T1" fmla="*/ 13 w 26"/>
              <a:gd name="T2" fmla="*/ 13 w 26"/>
              <a:gd name="T3" fmla="*/ 26 w 26"/>
              <a:gd name="T4" fmla="*/ 0 w 26"/>
            </a:gdLst>
            <a:ahLst/>
            <a:cxnLst>
              <a:cxn ang="0">
                <a:pos x="T0" y="0"/>
              </a:cxn>
              <a:cxn ang="0">
                <a:pos x="T1" y="0"/>
              </a:cxn>
              <a:cxn ang="0">
                <a:pos x="T2" y="0"/>
              </a:cxn>
              <a:cxn ang="0">
                <a:pos x="T3" y="0"/>
              </a:cxn>
              <a:cxn ang="0">
                <a:pos x="T4" y="0"/>
              </a:cxn>
            </a:cxnLst>
            <a:rect l="0" t="0" r="r" b="b"/>
            <a:pathLst>
              <a:path w="26">
                <a:moveTo>
                  <a:pt x="0" y="0"/>
                </a:moveTo>
                <a:lnTo>
                  <a:pt x="13" y="0"/>
                </a:lnTo>
                <a:lnTo>
                  <a:pt x="13" y="0"/>
                </a:lnTo>
                <a:lnTo>
                  <a:pt x="26" y="0"/>
                </a:lnTo>
                <a:lnTo>
                  <a:pt x="0" y="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5" name="Freeform 131"/>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6" name="Freeform 132"/>
          <p:cNvSpPr>
            <a:spLocks/>
          </p:cNvSpPr>
          <p:nvPr/>
        </p:nvSpPr>
        <p:spPr bwMode="auto">
          <a:xfrm>
            <a:off x="2478088" y="3652838"/>
            <a:ext cx="41275" cy="0"/>
          </a:xfrm>
          <a:custGeom>
            <a:avLst/>
            <a:gdLst>
              <a:gd name="T0" fmla="*/ 0 w 26"/>
              <a:gd name="T1" fmla="*/ 13 w 26"/>
              <a:gd name="T2" fmla="*/ 13 w 26"/>
              <a:gd name="T3" fmla="*/ 26 w 26"/>
            </a:gdLst>
            <a:ahLst/>
            <a:cxnLst>
              <a:cxn ang="0">
                <a:pos x="T0" y="0"/>
              </a:cxn>
              <a:cxn ang="0">
                <a:pos x="T1" y="0"/>
              </a:cxn>
              <a:cxn ang="0">
                <a:pos x="T2" y="0"/>
              </a:cxn>
              <a:cxn ang="0">
                <a:pos x="T3" y="0"/>
              </a:cxn>
            </a:cxnLst>
            <a:rect l="0" t="0" r="r" b="b"/>
            <a:pathLst>
              <a:path w="26">
                <a:moveTo>
                  <a:pt x="0" y="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7" name="Freeform 133"/>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8" name="Freeform 134"/>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9" name="Freeform 135"/>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0" name="Freeform 136"/>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1" name="Freeform 137"/>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2" name="Freeform 138"/>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3" name="Freeform 139"/>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4" name="Freeform 140"/>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5" name="Freeform 141"/>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6" name="Freeform 142"/>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7" name="Freeform 143"/>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8" name="Freeform 144"/>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9" name="Freeform 145"/>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0" name="Freeform 146"/>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1" name="Freeform 147"/>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2" name="Freeform 148"/>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3" name="Freeform 149"/>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4" name="Freeform 150"/>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5" name="Freeform 151"/>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6" name="Freeform 152"/>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7" name="Freeform 153"/>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8" name="Freeform 154"/>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9" name="Freeform 155"/>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0" name="Freeform 156"/>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1" name="Freeform 157"/>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2" name="Freeform 158"/>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3" name="Freeform 159"/>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4" name="Freeform 160"/>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5" name="Freeform 161"/>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6" name="Freeform 162"/>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7" name="Freeform 163"/>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8" name="Freeform 164"/>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9" name="Freeform 165"/>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0" name="Freeform 166"/>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1" name="Freeform 167"/>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2" name="Freeform 168"/>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3" name="Freeform 169"/>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4" name="Freeform 170"/>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5" name="Freeform 171"/>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6" name="Freeform 172"/>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7" name="Freeform 173"/>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8" name="Freeform 174"/>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9" name="Freeform 175"/>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0" name="Freeform 176"/>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1" name="Freeform 177"/>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2" name="Freeform 178"/>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3" name="Freeform 179"/>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4" name="Freeform 180"/>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5" name="Freeform 181"/>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6" name="Freeform 182"/>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7" name="Freeform 183"/>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8" name="Freeform 184"/>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9" name="Freeform 185"/>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0" name="Freeform 186"/>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1" name="Freeform 187"/>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2" name="Freeform 188"/>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3" name="Freeform 189"/>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4" name="Freeform 190"/>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5" name="Freeform 191"/>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6" name="Freeform 192"/>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7" name="Freeform 193"/>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8" name="Freeform 194"/>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9" name="Freeform 195"/>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0" name="Freeform 196"/>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1" name="Freeform 197"/>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2" name="Freeform 198"/>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3" name="Freeform 199"/>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4" name="Freeform 200"/>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5" name="Freeform 201"/>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6" name="Freeform 202"/>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7" name="Freeform 203"/>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8" name="Freeform 204"/>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9" name="Freeform 205"/>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0" name="Freeform 206"/>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1" name="Freeform 207"/>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2" name="Freeform 208"/>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3" name="Freeform 209"/>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4" name="Freeform 210"/>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5" name="Freeform 211"/>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6" name="Freeform 212"/>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7" name="Freeform 213"/>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8" name="Freeform 214"/>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9" name="Freeform 215"/>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0" name="Freeform 216"/>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1" name="Freeform 217"/>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2" name="Freeform 218"/>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3" name="Freeform 219"/>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4" name="Freeform 220"/>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5" name="Freeform 221"/>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6" name="Freeform 222"/>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7" name="Freeform 223"/>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8" name="Freeform 224"/>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9" name="Freeform 225"/>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0" name="Freeform 226"/>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1" name="Freeform 227"/>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2" name="Freeform 228"/>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3" name="Freeform 229"/>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4" name="Freeform 230"/>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5" name="Freeform 231"/>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6" name="Freeform 232"/>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7" name="Freeform 233"/>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8" name="Freeform 234"/>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9" name="Freeform 235"/>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0" name="Freeform 236"/>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1" name="Freeform 237"/>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2" name="Freeform 238"/>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3" name="Freeform 239"/>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4" name="Freeform 240"/>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5" name="Freeform 241"/>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6" name="Freeform 242"/>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7" name="Freeform 243"/>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8" name="Freeform 244"/>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9" name="Freeform 245"/>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0" name="Freeform 246"/>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1" name="Freeform 247"/>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2" name="Freeform 248"/>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3" name="Rectangle 249"/>
          <p:cNvSpPr>
            <a:spLocks noChangeArrowheads="1"/>
          </p:cNvSpPr>
          <p:nvPr/>
        </p:nvSpPr>
        <p:spPr bwMode="auto">
          <a:xfrm>
            <a:off x="6254750" y="65817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ＭＳ Ｐゴシック" panose="020B0600070205080204" pitchFamily="50" charset="-128"/>
              </a:rPr>
              <a:t>※</a:t>
            </a:r>
            <a:endParaRPr lang="en-US" altLang="ja-JP"/>
          </a:p>
        </p:txBody>
      </p:sp>
      <p:sp>
        <p:nvSpPr>
          <p:cNvPr id="42234" name="Rectangle 250"/>
          <p:cNvSpPr>
            <a:spLocks noChangeArrowheads="1"/>
          </p:cNvSpPr>
          <p:nvPr/>
        </p:nvSpPr>
        <p:spPr bwMode="auto">
          <a:xfrm>
            <a:off x="6400800" y="65817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選定基準</a:t>
            </a:r>
            <a:endParaRPr lang="ja-JP" altLang="en-US"/>
          </a:p>
        </p:txBody>
      </p:sp>
      <p:sp>
        <p:nvSpPr>
          <p:cNvPr id="42235" name="Rectangle 251"/>
          <p:cNvSpPr>
            <a:spLocks noChangeArrowheads="1"/>
          </p:cNvSpPr>
          <p:nvPr/>
        </p:nvSpPr>
        <p:spPr bwMode="auto">
          <a:xfrm>
            <a:off x="7067550" y="6581775"/>
            <a:ext cx="1100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◎：最重要、○：重要</a:t>
            </a:r>
            <a:endParaRPr lang="ja-JP" altLang="en-US"/>
          </a:p>
        </p:txBody>
      </p:sp>
      <p:sp>
        <p:nvSpPr>
          <p:cNvPr id="42244" name="Rectangle 260"/>
          <p:cNvSpPr>
            <a:spLocks noChangeArrowheads="1"/>
          </p:cNvSpPr>
          <p:nvPr/>
        </p:nvSpPr>
        <p:spPr bwMode="auto">
          <a:xfrm>
            <a:off x="3521075" y="61341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丸ｺﾞｼｯｸM-PRO" panose="020F0600000000000000" pitchFamily="50" charset="-128"/>
                <a:ea typeface="HG丸ｺﾞｼｯｸM-PRO" panose="020F0600000000000000" pitchFamily="50" charset="-128"/>
              </a:rPr>
              <a:t>。</a:t>
            </a:r>
            <a:endParaRPr lang="ja-JP" altLang="en-US"/>
          </a:p>
        </p:txBody>
      </p:sp>
      <p:sp>
        <p:nvSpPr>
          <p:cNvPr id="42245" name="Freeform 261"/>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6" name="Freeform 262"/>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7" name="Freeform 263"/>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8" name="Freeform 264"/>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9" name="Freeform 265"/>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0" name="Freeform 266"/>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1" name="Freeform 267"/>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2" name="Freeform 268"/>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3" name="Freeform 269"/>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4" name="Freeform 270"/>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5" name="Freeform 271"/>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6" name="Freeform 272"/>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7" name="Freeform 273"/>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8" name="Freeform 274"/>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9" name="Freeform 275"/>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0" name="Freeform 276"/>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1" name="Freeform 277"/>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2" name="Freeform 278"/>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3" name="Freeform 279"/>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4" name="Freeform 280"/>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5" name="Freeform 281"/>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6" name="Freeform 282"/>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7" name="Freeform 283"/>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8" name="Freeform 284"/>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9" name="Freeform 285"/>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0" name="Freeform 286"/>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1" name="Freeform 287"/>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2" name="Freeform 288"/>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4" name="Rectangle 12"/>
          <p:cNvSpPr>
            <a:spLocks noChangeArrowheads="1"/>
          </p:cNvSpPr>
          <p:nvPr/>
        </p:nvSpPr>
        <p:spPr bwMode="auto">
          <a:xfrm>
            <a:off x="-327025" y="41703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solidFill>
                <a:schemeClr val="accent2"/>
              </a:solidFill>
            </a:endParaRPr>
          </a:p>
        </p:txBody>
      </p:sp>
      <p:sp>
        <p:nvSpPr>
          <p:cNvPr id="42275" name="Text Box 22"/>
          <p:cNvSpPr txBox="1">
            <a:spLocks noChangeArrowheads="1"/>
          </p:cNvSpPr>
          <p:nvPr/>
        </p:nvSpPr>
        <p:spPr bwMode="auto">
          <a:xfrm>
            <a:off x="5099436" y="231711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支援者の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279" name="Rectangle 295"/>
          <p:cNvSpPr>
            <a:spLocks noChangeArrowheads="1"/>
          </p:cNvSpPr>
          <p:nvPr/>
        </p:nvSpPr>
        <p:spPr bwMode="auto">
          <a:xfrm>
            <a:off x="7026275" y="2568575"/>
            <a:ext cx="1265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0" name="Rectangle 296"/>
          <p:cNvSpPr>
            <a:spLocks noChangeArrowheads="1"/>
          </p:cNvSpPr>
          <p:nvPr/>
        </p:nvSpPr>
        <p:spPr bwMode="auto">
          <a:xfrm>
            <a:off x="6046788" y="6726238"/>
            <a:ext cx="24114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1" name="Rectangle 14"/>
          <p:cNvSpPr>
            <a:spLocks noChangeArrowheads="1"/>
          </p:cNvSpPr>
          <p:nvPr/>
        </p:nvSpPr>
        <p:spPr bwMode="auto">
          <a:xfrm>
            <a:off x="5795963" y="4508500"/>
            <a:ext cx="1525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 name="角丸四角形吹き出し 2"/>
          <p:cNvSpPr/>
          <p:nvPr/>
        </p:nvSpPr>
        <p:spPr>
          <a:xfrm>
            <a:off x="1088877" y="5600700"/>
            <a:ext cx="3141812" cy="847725"/>
          </a:xfrm>
          <a:prstGeom prst="wedgeRoundRectCallout">
            <a:avLst>
              <a:gd name="adj1" fmla="val -13116"/>
              <a:gd name="adj2" fmla="val -126264"/>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メンバーが考えた</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「支援、事務局のあるべき姿」をグルーピングし、</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抽出表に整理して貼りつける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5431600" y="3817936"/>
            <a:ext cx="3141812" cy="847725"/>
          </a:xfrm>
          <a:prstGeom prst="wedgeRoundRectCallout">
            <a:avLst>
              <a:gd name="adj1" fmla="val -37880"/>
              <a:gd name="adj2" fmla="val -109233"/>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5288320" y="5523706"/>
            <a:ext cx="3141812" cy="847725"/>
          </a:xfrm>
          <a:prstGeom prst="wedgeRoundRectCallout">
            <a:avLst>
              <a:gd name="adj1" fmla="val 23579"/>
              <a:gd name="adj2" fmla="val -137920"/>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149969"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支援者としてのあるべき姿の抽出表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252699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75EB5413-1D7F-4F72-AF00-C73D78C055A4}"/>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a:extLst>
              <a:ext uri="{FF2B5EF4-FFF2-40B4-BE49-F238E27FC236}">
                <a16:creationId xmlns:a16="http://schemas.microsoft.com/office/drawing/2014/main" id="{AF1C461F-7740-4A86-9071-569C5A84E9F6}"/>
              </a:ext>
            </a:extLst>
          </p:cNvPr>
          <p:cNvSpPr txBox="1"/>
          <p:nvPr/>
        </p:nvSpPr>
        <p:spPr>
          <a:xfrm>
            <a:off x="323528" y="698431"/>
            <a:ext cx="6912768"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Times New Roman" panose="02020603050405020304" pitchFamily="18" charset="0"/>
              </a:rPr>
              <a:t>５．５　情報交換会（各コース別）</a:t>
            </a:r>
            <a:endParaRPr lang="ja-JP" altLang="en-US"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63D0C7D-C0A5-4951-8B67-417E01F4C057}"/>
              </a:ext>
            </a:extLst>
          </p:cNvPr>
          <p:cNvSpPr txBox="1"/>
          <p:nvPr/>
        </p:nvSpPr>
        <p:spPr>
          <a:xfrm>
            <a:off x="179512" y="1490519"/>
            <a:ext cx="8784976" cy="2560509"/>
          </a:xfrm>
          <a:prstGeom prst="rect">
            <a:avLst/>
          </a:prstGeom>
          <a:noFill/>
        </p:spPr>
        <p:txBody>
          <a:bodyPr wrap="square" rtlCol="0">
            <a:spAutoFit/>
          </a:bodyPr>
          <a:lstStyle/>
          <a:p>
            <a:pPr marL="342900" lvl="0" indent="-342900" algn="just">
              <a:lnSpc>
                <a:spcPct val="150000"/>
              </a:lnSpc>
              <a:buFont typeface="+mj-lt"/>
              <a:buAutoNum type="arabicParenBoth"/>
            </a:pP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各グループごとにフリーディスカッションを行ってください。</a:t>
            </a:r>
            <a:endParaRPr lang="ja-JP"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a:p>
            <a:pPr marL="342900" lvl="0" indent="-342900" algn="just">
              <a:lnSpc>
                <a:spcPct val="150000"/>
              </a:lnSpc>
              <a:buFont typeface="+mj-lt"/>
              <a:buAutoNum type="arabicParenBoth"/>
            </a:pP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特にお題は決めておりませんので、各社の</a:t>
            </a:r>
            <a:r>
              <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QC</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サークル</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ja-JP" altLang="en-US"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　 活動について</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の困り事など、</a:t>
            </a:r>
            <a:r>
              <a:rPr lang="ja-JP" altLang="en-US"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でも結構ですので</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ご自由に</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en-US" altLang="ja-JP"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ディスカッションをして</a:t>
            </a:r>
            <a:r>
              <a:rPr lang="ja-JP" altLang="en-US"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頂き</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情報意見交換を行ってください。</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en-US" altLang="ja-JP"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(3)</a:t>
            </a:r>
            <a:r>
              <a:rPr lang="ja-JP" altLang="en-US"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各グループごとにアドバイザー含め、親睦を図ってください。</a:t>
            </a:r>
            <a:endParaRPr lang="ja-JP"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413786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698431"/>
            <a:ext cx="6912768"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２日目の注意事項を連絡</a:t>
            </a:r>
            <a:endParaRPr lang="ja-JP" altLang="en-US" sz="3600" dirty="0"/>
          </a:p>
        </p:txBody>
      </p:sp>
      <p:sp>
        <p:nvSpPr>
          <p:cNvPr id="7" name="テキスト ボックス 6"/>
          <p:cNvSpPr txBox="1"/>
          <p:nvPr/>
        </p:nvSpPr>
        <p:spPr>
          <a:xfrm>
            <a:off x="539552" y="1490519"/>
            <a:ext cx="8280920" cy="5016758"/>
          </a:xfrm>
          <a:prstGeom prst="rect">
            <a:avLst/>
          </a:prstGeom>
          <a:noFill/>
        </p:spPr>
        <p:txBody>
          <a:bodyPr wrap="square" lIns="91440" tIns="45720" rIns="91440" bIns="45720" rtlCol="0" anchor="t">
            <a:spAutoFit/>
          </a:bodyPr>
          <a:lstStyle/>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　　</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a:latin typeface="HG丸ｺﾞｼｯｸM-PRO"/>
                <a:ea typeface="HG丸ｺﾞｼｯｸM-PRO"/>
                <a:cs typeface="Times New Roman"/>
              </a:rPr>
              <a:t>　行います。</a:t>
            </a:r>
            <a:r>
              <a:rPr lang="en-US" altLang="ja-JP" sz="3200" dirty="0">
                <a:latin typeface="HG丸ｺﾞｼｯｸM-PRO"/>
                <a:ea typeface="HG丸ｺﾞｼｯｸM-PRO"/>
                <a:cs typeface="Times New Roman"/>
              </a:rPr>
              <a:t>9</a:t>
            </a:r>
            <a:r>
              <a:rPr lang="ja-JP" altLang="en-US" sz="3200">
                <a:latin typeface="HG丸ｺﾞｼｯｸM-PRO"/>
                <a:ea typeface="HG丸ｺﾞｼｯｸM-PRO"/>
                <a:cs typeface="Times New Roman"/>
              </a:rPr>
              <a:t>：</a:t>
            </a:r>
            <a:r>
              <a:rPr lang="en-US" altLang="ja-JP" sz="3200" dirty="0">
                <a:latin typeface="HG丸ｺﾞｼｯｸM-PRO"/>
                <a:ea typeface="HG丸ｺﾞｼｯｸM-PRO"/>
                <a:cs typeface="Times New Roman"/>
              </a:rPr>
              <a:t>00-9</a:t>
            </a:r>
            <a:r>
              <a:rPr lang="ja-JP" altLang="en-US" sz="3200">
                <a:latin typeface="HG丸ｺﾞｼｯｸM-PRO"/>
                <a:ea typeface="HG丸ｺﾞｼｯｸM-PRO"/>
                <a:cs typeface="Times New Roman"/>
              </a:rPr>
              <a:t>：05</a:t>
            </a:r>
            <a:endParaRPr lang="en-US" altLang="ja-JP" sz="320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・９</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から速やかに</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2</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日目研修をスタート　　</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できるようにご協力お願い致します。</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・お車でお越しのお客様で隣駐車場を</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ご利用の方は、</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6F</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ラウンジに駐車場</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リーダーがありますので通して押印して</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からお帰りください</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Text Box 2"/>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6551712" y="5836403"/>
            <a:ext cx="2592288"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Tree>
    <p:extLst>
      <p:ext uri="{BB962C8B-B14F-4D97-AF65-F5344CB8AC3E}">
        <p14:creationId xmlns:p14="http://schemas.microsoft.com/office/powerpoint/2010/main" val="522862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sp>
        <p:nvSpPr>
          <p:cNvPr id="8" name="Text Box 2"/>
          <p:cNvSpPr txBox="1">
            <a:spLocks noChangeArrowheads="1"/>
          </p:cNvSpPr>
          <p:nvPr/>
        </p:nvSpPr>
        <p:spPr bwMode="auto">
          <a:xfrm>
            <a:off x="0" y="18864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193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95500" y="1714500"/>
            <a:ext cx="4953000" cy="3429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39" name="Rectangle 3"/>
          <p:cNvSpPr>
            <a:spLocks noChangeArrowheads="1"/>
          </p:cNvSpPr>
          <p:nvPr/>
        </p:nvSpPr>
        <p:spPr bwMode="auto">
          <a:xfrm>
            <a:off x="6099175" y="2017713"/>
            <a:ext cx="657225"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40" name="Text Box 4"/>
          <p:cNvSpPr txBox="1">
            <a:spLocks noChangeArrowheads="1"/>
          </p:cNvSpPr>
          <p:nvPr/>
        </p:nvSpPr>
        <p:spPr bwMode="auto">
          <a:xfrm>
            <a:off x="250825" y="692150"/>
            <a:ext cx="86868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※活動支援マトリックス表の作成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横軸に記入して「活動支援マトリックス表」を作成します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欄にカード（</a:t>
            </a:r>
            <a:r>
              <a:rPr lang="ja-JP" altLang="ja-JP" sz="1800" dirty="0">
                <a:solidFill>
                  <a:srgbClr val="FF0000"/>
                </a:solidFill>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※問題点（課題）は、自分自身の責任として表現する。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6" name="Text Box 2"/>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60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6</a:t>
            </a:r>
            <a:r>
              <a:rPr lang="ja-JP" altLang="en-US" b="1" dirty="0">
                <a:latin typeface="Meiryo UI" panose="020B0604030504040204" pitchFamily="50" charset="-128"/>
                <a:ea typeface="Meiryo UI" panose="020B0604030504040204" pitchFamily="50" charset="-128"/>
                <a:cs typeface="Meiryo UI" panose="020B0604030504040204" pitchFamily="50" charset="-128"/>
              </a:rPr>
              <a:t>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91742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754791"/>
            <a:ext cx="8922389" cy="610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支援者として「どんなことを</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しな</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けれ</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ばならないのか」を、下記の４つの角度から検討し、やるべきことを洗出します。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読み合わせをしながら「活動支援マトリックス表」へ整理していきます。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それぞれ以下の留意点に従って、実際のサークル活動を支援することを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支援者として「やるべきこと(方策)」の洗出し</a:t>
            </a:r>
          </a:p>
        </p:txBody>
      </p:sp>
      <p:sp>
        <p:nvSpPr>
          <p:cNvPr id="4" name="Text Box 2"/>
          <p:cNvSpPr txBox="1">
            <a:spLocks noChangeArrowheads="1"/>
          </p:cNvSpPr>
          <p:nvPr/>
        </p:nvSpPr>
        <p:spPr bwMode="auto">
          <a:xfrm>
            <a:off x="0" y="385459"/>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28600"/>
            <a:ext cx="6781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ＭＳ ゴシック" panose="020B0609070205080204" pitchFamily="49" charset="-128"/>
                <a:ea typeface="ＭＳ ゴシック" panose="020B0609070205080204" pitchFamily="49" charset="-128"/>
              </a:rPr>
              <a:t>活動支援マトリックス表（発表資料３）　　　　　　　　　　　　</a:t>
            </a:r>
            <a:r>
              <a:rPr lang="ja-JP" altLang="en-US" sz="2400" u="sng" dirty="0">
                <a:solidFill>
                  <a:srgbClr val="000000"/>
                </a:solidFill>
                <a:latin typeface="ＭＳ ゴシック" panose="020B0609070205080204" pitchFamily="49" charset="-128"/>
                <a:ea typeface="ＭＳ ゴシック" panose="020B0609070205080204" pitchFamily="49" charset="-128"/>
              </a:rPr>
              <a:t>グループ名　</a:t>
            </a:r>
            <a:endParaRPr lang="ja-JP" altLang="en-US" sz="1800" dirty="0">
              <a:ea typeface="HG丸ｺﾞｼｯｸM-PRO" panose="020F0600000000000000" pitchFamily="50" charset="-128"/>
            </a:endParaRPr>
          </a:p>
        </p:txBody>
      </p:sp>
      <p:grpSp>
        <p:nvGrpSpPr>
          <p:cNvPr id="17411" name="Group 3"/>
          <p:cNvGrpSpPr>
            <a:grpSpLocks/>
          </p:cNvGrpSpPr>
          <p:nvPr/>
        </p:nvGrpSpPr>
        <p:grpSpPr bwMode="auto">
          <a:xfrm>
            <a:off x="304800" y="1066800"/>
            <a:ext cx="8610600" cy="5510213"/>
            <a:chOff x="-3" y="-3"/>
            <a:chExt cx="3626" cy="3006"/>
          </a:xfrm>
        </p:grpSpPr>
        <p:grpSp>
          <p:nvGrpSpPr>
            <p:cNvPr id="17415" name="Group 4"/>
            <p:cNvGrpSpPr>
              <a:grpSpLocks/>
            </p:cNvGrpSpPr>
            <p:nvPr/>
          </p:nvGrpSpPr>
          <p:grpSpPr bwMode="auto">
            <a:xfrm>
              <a:off x="0" y="0"/>
              <a:ext cx="3620" cy="3000"/>
              <a:chOff x="0" y="0"/>
              <a:chExt cx="3620" cy="3000"/>
            </a:xfrm>
          </p:grpSpPr>
          <p:grpSp>
            <p:nvGrpSpPr>
              <p:cNvPr id="17417" name="Group 5"/>
              <p:cNvGrpSpPr>
                <a:grpSpLocks/>
              </p:cNvGrpSpPr>
              <p:nvPr/>
            </p:nvGrpSpPr>
            <p:grpSpPr bwMode="auto">
              <a:xfrm>
                <a:off x="0" y="0"/>
                <a:ext cx="872" cy="788"/>
                <a:chOff x="0" y="0"/>
                <a:chExt cx="872" cy="788"/>
              </a:xfrm>
            </p:grpSpPr>
            <p:sp>
              <p:nvSpPr>
                <p:cNvPr id="17481" name="Rectangle 6"/>
                <p:cNvSpPr>
                  <a:spLocks noChangeArrowheads="1"/>
                </p:cNvSpPr>
                <p:nvPr/>
              </p:nvSpPr>
              <p:spPr bwMode="auto">
                <a:xfrm>
                  <a:off x="40"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b="1">
                      <a:solidFill>
                        <a:schemeClr val="accent2"/>
                      </a:solidFill>
                      <a:latin typeface="ＭＳ ゴシック" panose="020B0609070205080204" pitchFamily="49" charset="-128"/>
                      <a:ea typeface="ＭＳ ゴシック" panose="020B0609070205080204" pitchFamily="49" charset="-128"/>
                    </a:rPr>
                    <a:t>重要行動</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     ３ポイント</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endParaRPr lang="ja-JP" altLang="en-US" sz="1600">
                    <a:solidFill>
                      <a:srgbClr val="000000"/>
                    </a:solidFill>
                    <a:latin typeface="ＭＳ ゴシック" panose="020B0609070205080204" pitchFamily="49" charset="-128"/>
                    <a:ea typeface="ＭＳ ゴシック" panose="020B0609070205080204" pitchFamily="49"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活動ステップ</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2" name="Rectangle 7"/>
                <p:cNvSpPr>
                  <a:spLocks noChangeArrowheads="1"/>
                </p:cNvSpPr>
                <p:nvPr/>
              </p:nvSpPr>
              <p:spPr bwMode="auto">
                <a:xfrm>
                  <a:off x="0"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8" name="Group 8"/>
              <p:cNvGrpSpPr>
                <a:grpSpLocks/>
              </p:cNvGrpSpPr>
              <p:nvPr/>
            </p:nvGrpSpPr>
            <p:grpSpPr bwMode="auto">
              <a:xfrm>
                <a:off x="872" y="0"/>
                <a:ext cx="872" cy="788"/>
                <a:chOff x="872" y="0"/>
                <a:chExt cx="872" cy="788"/>
              </a:xfrm>
            </p:grpSpPr>
            <p:sp>
              <p:nvSpPr>
                <p:cNvPr id="17479" name="Rectangle 9"/>
                <p:cNvSpPr>
                  <a:spLocks noChangeArrowheads="1"/>
                </p:cNvSpPr>
                <p:nvPr/>
              </p:nvSpPr>
              <p:spPr bwMode="auto">
                <a:xfrm>
                  <a:off x="912"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１．</a:t>
                  </a:r>
                  <a:r>
                    <a:rPr lang="ja-JP" altLang="en-US" sz="1600" u="sng">
                      <a:solidFill>
                        <a:srgbClr val="000000"/>
                      </a:solidFill>
                      <a:latin typeface="ＭＳ ゴシック" panose="020B0609070205080204" pitchFamily="49" charset="-128"/>
                      <a:ea typeface="ＭＳ ゴシック" panose="020B0609070205080204" pitchFamily="49" charset="-128"/>
                    </a:rPr>
                    <a:t>ＡＡのＢＢを</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u="sng">
                      <a:solidFill>
                        <a:srgbClr val="000000"/>
                      </a:solidFill>
                      <a:latin typeface="ＭＳ ゴシック" panose="020B0609070205080204" pitchFamily="49" charset="-128"/>
                      <a:ea typeface="ＭＳ ゴシック" panose="020B0609070205080204" pitchFamily="49" charset="-128"/>
                    </a:rPr>
                    <a:t>ＣＣする。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0" name="Rectangle 10"/>
                <p:cNvSpPr>
                  <a:spLocks noChangeArrowheads="1"/>
                </p:cNvSpPr>
                <p:nvPr/>
              </p:nvSpPr>
              <p:spPr bwMode="auto">
                <a:xfrm>
                  <a:off x="872"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9" name="Group 11"/>
              <p:cNvGrpSpPr>
                <a:grpSpLocks/>
              </p:cNvGrpSpPr>
              <p:nvPr/>
            </p:nvGrpSpPr>
            <p:grpSpPr bwMode="auto">
              <a:xfrm>
                <a:off x="1744" y="0"/>
                <a:ext cx="960" cy="788"/>
                <a:chOff x="1744" y="0"/>
                <a:chExt cx="960" cy="788"/>
              </a:xfrm>
            </p:grpSpPr>
            <p:sp>
              <p:nvSpPr>
                <p:cNvPr id="17477" name="Rectangle 12"/>
                <p:cNvSpPr>
                  <a:spLocks noChangeArrowheads="1"/>
                </p:cNvSpPr>
                <p:nvPr/>
              </p:nvSpPr>
              <p:spPr bwMode="auto">
                <a:xfrm>
                  <a:off x="1784" y="0"/>
                  <a:ext cx="88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２．</a:t>
                  </a:r>
                  <a:r>
                    <a:rPr lang="ja-JP" altLang="en-US" sz="1600" u="sng">
                      <a:latin typeface="ＭＳ ゴシック" panose="020B0609070205080204" pitchFamily="49" charset="-128"/>
                      <a:ea typeface="ＭＳ ゴシック" panose="020B0609070205080204" pitchFamily="49" charset="-128"/>
                    </a:rPr>
                    <a:t>ＪＪのＫＫを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ＬＬする。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8" name="Rectangle 13"/>
                <p:cNvSpPr>
                  <a:spLocks noChangeArrowheads="1"/>
                </p:cNvSpPr>
                <p:nvPr/>
              </p:nvSpPr>
              <p:spPr bwMode="auto">
                <a:xfrm>
                  <a:off x="1744" y="0"/>
                  <a:ext cx="96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0" name="Group 14"/>
              <p:cNvGrpSpPr>
                <a:grpSpLocks/>
              </p:cNvGrpSpPr>
              <p:nvPr/>
            </p:nvGrpSpPr>
            <p:grpSpPr bwMode="auto">
              <a:xfrm>
                <a:off x="2704" y="0"/>
                <a:ext cx="916" cy="788"/>
                <a:chOff x="2704" y="0"/>
                <a:chExt cx="916" cy="788"/>
              </a:xfrm>
            </p:grpSpPr>
            <p:sp>
              <p:nvSpPr>
                <p:cNvPr id="17475" name="Rectangle 15"/>
                <p:cNvSpPr>
                  <a:spLocks noChangeArrowheads="1"/>
                </p:cNvSpPr>
                <p:nvPr/>
              </p:nvSpPr>
              <p:spPr bwMode="auto">
                <a:xfrm>
                  <a:off x="2744" y="0"/>
                  <a:ext cx="836"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３．</a:t>
                  </a:r>
                  <a:r>
                    <a:rPr lang="ja-JP" altLang="en-US" sz="1600" u="sng">
                      <a:latin typeface="ＭＳ ゴシック" panose="020B0609070205080204" pitchFamily="49" charset="-128"/>
                      <a:ea typeface="ＭＳ ゴシック" panose="020B0609070205080204" pitchFamily="49" charset="-128"/>
                    </a:rPr>
                    <a:t>ＭＭのＮＮを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ＯＯする。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6" name="Rectangle 16"/>
                <p:cNvSpPr>
                  <a:spLocks noChangeArrowheads="1"/>
                </p:cNvSpPr>
                <p:nvPr/>
              </p:nvSpPr>
              <p:spPr bwMode="auto">
                <a:xfrm>
                  <a:off x="2704" y="0"/>
                  <a:ext cx="916"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1" name="Group 17"/>
              <p:cNvGrpSpPr>
                <a:grpSpLocks/>
              </p:cNvGrpSpPr>
              <p:nvPr/>
            </p:nvGrpSpPr>
            <p:grpSpPr bwMode="auto">
              <a:xfrm>
                <a:off x="3620" y="0"/>
                <a:ext cx="0" cy="788"/>
                <a:chOff x="3620" y="0"/>
                <a:chExt cx="0" cy="788"/>
              </a:xfrm>
            </p:grpSpPr>
            <p:sp>
              <p:nvSpPr>
                <p:cNvPr id="17473" name="Rectangle 18"/>
                <p:cNvSpPr>
                  <a:spLocks noChangeArrowheads="1"/>
                </p:cNvSpPr>
                <p:nvPr/>
              </p:nvSpPr>
              <p:spPr bwMode="auto">
                <a:xfrm>
                  <a:off x="3620" y="0"/>
                  <a:ext cx="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74" name="Rectangle 19"/>
                <p:cNvSpPr>
                  <a:spLocks noChangeArrowheads="1"/>
                </p:cNvSpPr>
                <p:nvPr/>
              </p:nvSpPr>
              <p:spPr bwMode="auto">
                <a:xfrm>
                  <a:off x="3620" y="0"/>
                  <a:ext cx="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2" name="Group 20"/>
              <p:cNvGrpSpPr>
                <a:grpSpLocks/>
              </p:cNvGrpSpPr>
              <p:nvPr/>
            </p:nvGrpSpPr>
            <p:grpSpPr bwMode="auto">
              <a:xfrm>
                <a:off x="0" y="788"/>
                <a:ext cx="872" cy="568"/>
                <a:chOff x="0" y="788"/>
                <a:chExt cx="872" cy="568"/>
              </a:xfrm>
            </p:grpSpPr>
            <p:sp>
              <p:nvSpPr>
                <p:cNvPr id="17471" name="Rectangle 21"/>
                <p:cNvSpPr>
                  <a:spLocks noChangeArrowheads="1"/>
                </p:cNvSpPr>
                <p:nvPr/>
              </p:nvSpPr>
              <p:spPr bwMode="auto">
                <a:xfrm>
                  <a:off x="40"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現状の姿</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2" name="Rectangle 22"/>
                <p:cNvSpPr>
                  <a:spLocks noChangeArrowheads="1"/>
                </p:cNvSpPr>
                <p:nvPr/>
              </p:nvSpPr>
              <p:spPr bwMode="auto">
                <a:xfrm>
                  <a:off x="0"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3" name="Group 23"/>
              <p:cNvGrpSpPr>
                <a:grpSpLocks/>
              </p:cNvGrpSpPr>
              <p:nvPr/>
            </p:nvGrpSpPr>
            <p:grpSpPr bwMode="auto">
              <a:xfrm>
                <a:off x="872" y="788"/>
                <a:ext cx="872" cy="568"/>
                <a:chOff x="872" y="788"/>
                <a:chExt cx="872" cy="568"/>
              </a:xfrm>
            </p:grpSpPr>
            <p:sp>
              <p:nvSpPr>
                <p:cNvPr id="17469" name="Rectangle 24"/>
                <p:cNvSpPr>
                  <a:spLocks noChangeArrowheads="1"/>
                </p:cNvSpPr>
                <p:nvPr/>
              </p:nvSpPr>
              <p:spPr bwMode="auto">
                <a:xfrm>
                  <a:off x="912"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p>
              </p:txBody>
            </p:sp>
            <p:sp>
              <p:nvSpPr>
                <p:cNvPr id="17470" name="Rectangle 25"/>
                <p:cNvSpPr>
                  <a:spLocks noChangeArrowheads="1"/>
                </p:cNvSpPr>
                <p:nvPr/>
              </p:nvSpPr>
              <p:spPr bwMode="auto">
                <a:xfrm>
                  <a:off x="872"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4" name="Group 26"/>
              <p:cNvGrpSpPr>
                <a:grpSpLocks/>
              </p:cNvGrpSpPr>
              <p:nvPr/>
            </p:nvGrpSpPr>
            <p:grpSpPr bwMode="auto">
              <a:xfrm>
                <a:off x="1744" y="788"/>
                <a:ext cx="960" cy="568"/>
                <a:chOff x="1744" y="788"/>
                <a:chExt cx="960" cy="568"/>
              </a:xfrm>
            </p:grpSpPr>
            <p:sp>
              <p:nvSpPr>
                <p:cNvPr id="17467" name="Rectangle 27"/>
                <p:cNvSpPr>
                  <a:spLocks noChangeArrowheads="1"/>
                </p:cNvSpPr>
                <p:nvPr/>
              </p:nvSpPr>
              <p:spPr bwMode="auto">
                <a:xfrm>
                  <a:off x="1784" y="788"/>
                  <a:ext cx="880"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8" name="Rectangle 28"/>
                <p:cNvSpPr>
                  <a:spLocks noChangeArrowheads="1"/>
                </p:cNvSpPr>
                <p:nvPr/>
              </p:nvSpPr>
              <p:spPr bwMode="auto">
                <a:xfrm>
                  <a:off x="1744" y="788"/>
                  <a:ext cx="960"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5" name="Group 29"/>
              <p:cNvGrpSpPr>
                <a:grpSpLocks/>
              </p:cNvGrpSpPr>
              <p:nvPr/>
            </p:nvGrpSpPr>
            <p:grpSpPr bwMode="auto">
              <a:xfrm>
                <a:off x="2704" y="788"/>
                <a:ext cx="916" cy="568"/>
                <a:chOff x="2704" y="788"/>
                <a:chExt cx="916" cy="568"/>
              </a:xfrm>
            </p:grpSpPr>
            <p:sp>
              <p:nvSpPr>
                <p:cNvPr id="17465" name="Rectangle 30"/>
                <p:cNvSpPr>
                  <a:spLocks noChangeArrowheads="1"/>
                </p:cNvSpPr>
                <p:nvPr/>
              </p:nvSpPr>
              <p:spPr bwMode="auto">
                <a:xfrm>
                  <a:off x="2744" y="788"/>
                  <a:ext cx="836"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6" name="Rectangle 31"/>
                <p:cNvSpPr>
                  <a:spLocks noChangeArrowheads="1"/>
                </p:cNvSpPr>
                <p:nvPr/>
              </p:nvSpPr>
              <p:spPr bwMode="auto">
                <a:xfrm>
                  <a:off x="2704" y="788"/>
                  <a:ext cx="916"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6" name="Group 32"/>
              <p:cNvGrpSpPr>
                <a:grpSpLocks/>
              </p:cNvGrpSpPr>
              <p:nvPr/>
            </p:nvGrpSpPr>
            <p:grpSpPr bwMode="auto">
              <a:xfrm>
                <a:off x="3620" y="788"/>
                <a:ext cx="0" cy="298"/>
                <a:chOff x="3620" y="788"/>
                <a:chExt cx="0" cy="298"/>
              </a:xfrm>
            </p:grpSpPr>
            <p:sp>
              <p:nvSpPr>
                <p:cNvPr id="17463" name="Rectangle 33"/>
                <p:cNvSpPr>
                  <a:spLocks noChangeArrowheads="1"/>
                </p:cNvSpPr>
                <p:nvPr/>
              </p:nvSpPr>
              <p:spPr bwMode="auto">
                <a:xfrm>
                  <a:off x="3620" y="788"/>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4" name="Rectangle 34"/>
                <p:cNvSpPr>
                  <a:spLocks noChangeArrowheads="1"/>
                </p:cNvSpPr>
                <p:nvPr/>
              </p:nvSpPr>
              <p:spPr bwMode="auto">
                <a:xfrm>
                  <a:off x="3620" y="788"/>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7" name="Group 35"/>
              <p:cNvGrpSpPr>
                <a:grpSpLocks/>
              </p:cNvGrpSpPr>
              <p:nvPr/>
            </p:nvGrpSpPr>
            <p:grpSpPr bwMode="auto">
              <a:xfrm>
                <a:off x="3620" y="1086"/>
                <a:ext cx="0" cy="135"/>
                <a:chOff x="3620" y="1086"/>
                <a:chExt cx="0" cy="135"/>
              </a:xfrm>
            </p:grpSpPr>
            <p:sp>
              <p:nvSpPr>
                <p:cNvPr id="17461" name="Rectangle 36"/>
                <p:cNvSpPr>
                  <a:spLocks noChangeArrowheads="1"/>
                </p:cNvSpPr>
                <p:nvPr/>
              </p:nvSpPr>
              <p:spPr bwMode="auto">
                <a:xfrm>
                  <a:off x="3620" y="1086"/>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2" name="Rectangle 37"/>
                <p:cNvSpPr>
                  <a:spLocks noChangeArrowheads="1"/>
                </p:cNvSpPr>
                <p:nvPr/>
              </p:nvSpPr>
              <p:spPr bwMode="auto">
                <a:xfrm>
                  <a:off x="3620" y="1086"/>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8" name="Group 38"/>
              <p:cNvGrpSpPr>
                <a:grpSpLocks/>
              </p:cNvGrpSpPr>
              <p:nvPr/>
            </p:nvGrpSpPr>
            <p:grpSpPr bwMode="auto">
              <a:xfrm>
                <a:off x="3620" y="1221"/>
                <a:ext cx="0" cy="135"/>
                <a:chOff x="3620" y="1221"/>
                <a:chExt cx="0" cy="135"/>
              </a:xfrm>
            </p:grpSpPr>
            <p:sp>
              <p:nvSpPr>
                <p:cNvPr id="17459" name="Rectangle 39"/>
                <p:cNvSpPr>
                  <a:spLocks noChangeArrowheads="1"/>
                </p:cNvSpPr>
                <p:nvPr/>
              </p:nvSpPr>
              <p:spPr bwMode="auto">
                <a:xfrm>
                  <a:off x="3620" y="1221"/>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0" name="Rectangle 40"/>
                <p:cNvSpPr>
                  <a:spLocks noChangeArrowheads="1"/>
                </p:cNvSpPr>
                <p:nvPr/>
              </p:nvSpPr>
              <p:spPr bwMode="auto">
                <a:xfrm>
                  <a:off x="3620" y="1221"/>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9" name="Group 41"/>
              <p:cNvGrpSpPr>
                <a:grpSpLocks/>
              </p:cNvGrpSpPr>
              <p:nvPr/>
            </p:nvGrpSpPr>
            <p:grpSpPr bwMode="auto">
              <a:xfrm>
                <a:off x="0" y="1356"/>
                <a:ext cx="872" cy="818"/>
                <a:chOff x="0" y="1356"/>
                <a:chExt cx="872" cy="818"/>
              </a:xfrm>
            </p:grpSpPr>
            <p:sp>
              <p:nvSpPr>
                <p:cNvPr id="17457" name="Rectangle 42"/>
                <p:cNvSpPr>
                  <a:spLocks noChangeArrowheads="1"/>
                </p:cNvSpPr>
                <p:nvPr/>
              </p:nvSpPr>
              <p:spPr bwMode="auto">
                <a:xfrm>
                  <a:off x="40"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問題点</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（課題）</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２つに絞り込む。</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58" name="Rectangle 43"/>
                <p:cNvSpPr>
                  <a:spLocks noChangeArrowheads="1"/>
                </p:cNvSpPr>
                <p:nvPr/>
              </p:nvSpPr>
              <p:spPr bwMode="auto">
                <a:xfrm>
                  <a:off x="0"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0" name="Group 44"/>
              <p:cNvGrpSpPr>
                <a:grpSpLocks/>
              </p:cNvGrpSpPr>
              <p:nvPr/>
            </p:nvGrpSpPr>
            <p:grpSpPr bwMode="auto">
              <a:xfrm>
                <a:off x="872" y="1356"/>
                <a:ext cx="872" cy="818"/>
                <a:chOff x="872" y="1356"/>
                <a:chExt cx="872" cy="818"/>
              </a:xfrm>
            </p:grpSpPr>
            <p:sp>
              <p:nvSpPr>
                <p:cNvPr id="17455" name="Rectangle 45"/>
                <p:cNvSpPr>
                  <a:spLocks noChangeArrowheads="1"/>
                </p:cNvSpPr>
                <p:nvPr/>
              </p:nvSpPr>
              <p:spPr bwMode="auto">
                <a:xfrm>
                  <a:off x="912"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r>
                    <a:rPr lang="ja-JP" altLang="en-US" sz="1600">
                      <a:ea typeface="HG丸ｺﾞｼｯｸM-PRO" panose="020F0600000000000000" pitchFamily="50" charset="-128"/>
                    </a:rPr>
                    <a:t> </a:t>
                  </a:r>
                </a:p>
                <a:p>
                  <a:pPr algn="just">
                    <a:spcBef>
                      <a:spcPct val="0"/>
                    </a:spcBef>
                    <a:buFontTx/>
                    <a:buNone/>
                  </a:pPr>
                  <a:endParaRPr lang="ja-JP" altLang="en-US" sz="1600"/>
                </a:p>
              </p:txBody>
            </p:sp>
            <p:sp>
              <p:nvSpPr>
                <p:cNvPr id="17456" name="Rectangle 46"/>
                <p:cNvSpPr>
                  <a:spLocks noChangeArrowheads="1"/>
                </p:cNvSpPr>
                <p:nvPr/>
              </p:nvSpPr>
              <p:spPr bwMode="auto">
                <a:xfrm>
                  <a:off x="872"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1" name="Group 47"/>
              <p:cNvGrpSpPr>
                <a:grpSpLocks/>
              </p:cNvGrpSpPr>
              <p:nvPr/>
            </p:nvGrpSpPr>
            <p:grpSpPr bwMode="auto">
              <a:xfrm>
                <a:off x="1744" y="1356"/>
                <a:ext cx="960" cy="818"/>
                <a:chOff x="1744" y="1356"/>
                <a:chExt cx="960" cy="818"/>
              </a:xfrm>
            </p:grpSpPr>
            <p:sp>
              <p:nvSpPr>
                <p:cNvPr id="17453" name="Rectangle 48"/>
                <p:cNvSpPr>
                  <a:spLocks noChangeArrowheads="1"/>
                </p:cNvSpPr>
                <p:nvPr/>
              </p:nvSpPr>
              <p:spPr bwMode="auto">
                <a:xfrm>
                  <a:off x="1784" y="1356"/>
                  <a:ext cx="88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4" name="Rectangle 49"/>
                <p:cNvSpPr>
                  <a:spLocks noChangeArrowheads="1"/>
                </p:cNvSpPr>
                <p:nvPr/>
              </p:nvSpPr>
              <p:spPr bwMode="auto">
                <a:xfrm>
                  <a:off x="1744" y="1356"/>
                  <a:ext cx="96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2" name="Group 50"/>
              <p:cNvGrpSpPr>
                <a:grpSpLocks/>
              </p:cNvGrpSpPr>
              <p:nvPr/>
            </p:nvGrpSpPr>
            <p:grpSpPr bwMode="auto">
              <a:xfrm>
                <a:off x="2704" y="1356"/>
                <a:ext cx="916" cy="818"/>
                <a:chOff x="2704" y="1356"/>
                <a:chExt cx="916" cy="818"/>
              </a:xfrm>
            </p:grpSpPr>
            <p:sp>
              <p:nvSpPr>
                <p:cNvPr id="17451" name="Rectangle 51"/>
                <p:cNvSpPr>
                  <a:spLocks noChangeArrowheads="1"/>
                </p:cNvSpPr>
                <p:nvPr/>
              </p:nvSpPr>
              <p:spPr bwMode="auto">
                <a:xfrm>
                  <a:off x="2744" y="1356"/>
                  <a:ext cx="836"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2" name="Rectangle 52"/>
                <p:cNvSpPr>
                  <a:spLocks noChangeArrowheads="1"/>
                </p:cNvSpPr>
                <p:nvPr/>
              </p:nvSpPr>
              <p:spPr bwMode="auto">
                <a:xfrm>
                  <a:off x="2704" y="1356"/>
                  <a:ext cx="916"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3" name="Group 53"/>
              <p:cNvGrpSpPr>
                <a:grpSpLocks/>
              </p:cNvGrpSpPr>
              <p:nvPr/>
            </p:nvGrpSpPr>
            <p:grpSpPr bwMode="auto">
              <a:xfrm>
                <a:off x="3620" y="1356"/>
                <a:ext cx="0" cy="818"/>
                <a:chOff x="3620" y="1356"/>
                <a:chExt cx="0" cy="818"/>
              </a:xfrm>
            </p:grpSpPr>
            <p:sp>
              <p:nvSpPr>
                <p:cNvPr id="17449" name="Rectangle 54"/>
                <p:cNvSpPr>
                  <a:spLocks noChangeArrowheads="1"/>
                </p:cNvSpPr>
                <p:nvPr/>
              </p:nvSpPr>
              <p:spPr bwMode="auto">
                <a:xfrm>
                  <a:off x="3620" y="1356"/>
                  <a:ext cx="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50" name="Rectangle 55"/>
                <p:cNvSpPr>
                  <a:spLocks noChangeArrowheads="1"/>
                </p:cNvSpPr>
                <p:nvPr/>
              </p:nvSpPr>
              <p:spPr bwMode="auto">
                <a:xfrm>
                  <a:off x="3620" y="1356"/>
                  <a:ext cx="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4" name="Group 56"/>
              <p:cNvGrpSpPr>
                <a:grpSpLocks/>
              </p:cNvGrpSpPr>
              <p:nvPr/>
            </p:nvGrpSpPr>
            <p:grpSpPr bwMode="auto">
              <a:xfrm>
                <a:off x="0" y="2174"/>
                <a:ext cx="872" cy="826"/>
                <a:chOff x="0" y="2174"/>
                <a:chExt cx="872" cy="826"/>
              </a:xfrm>
            </p:grpSpPr>
            <p:sp>
              <p:nvSpPr>
                <p:cNvPr id="17447" name="Rectangle 57"/>
                <p:cNvSpPr>
                  <a:spLocks noChangeArrowheads="1"/>
                </p:cNvSpPr>
                <p:nvPr/>
              </p:nvSpPr>
              <p:spPr bwMode="auto">
                <a:xfrm>
                  <a:off x="40"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やるべき事</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(方  策)</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絞り込んだ２つの問題点ごとに１つを洗い出す</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48" name="Rectangle 58"/>
                <p:cNvSpPr>
                  <a:spLocks noChangeArrowheads="1"/>
                </p:cNvSpPr>
                <p:nvPr/>
              </p:nvSpPr>
              <p:spPr bwMode="auto">
                <a:xfrm>
                  <a:off x="0"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5" name="Group 59"/>
              <p:cNvGrpSpPr>
                <a:grpSpLocks/>
              </p:cNvGrpSpPr>
              <p:nvPr/>
            </p:nvGrpSpPr>
            <p:grpSpPr bwMode="auto">
              <a:xfrm>
                <a:off x="872" y="2174"/>
                <a:ext cx="872" cy="826"/>
                <a:chOff x="872" y="2174"/>
                <a:chExt cx="872" cy="826"/>
              </a:xfrm>
            </p:grpSpPr>
            <p:sp>
              <p:nvSpPr>
                <p:cNvPr id="17445" name="Rectangle 60"/>
                <p:cNvSpPr>
                  <a:spLocks noChangeArrowheads="1"/>
                </p:cNvSpPr>
                <p:nvPr/>
              </p:nvSpPr>
              <p:spPr bwMode="auto">
                <a:xfrm>
                  <a:off x="912"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6" name="Rectangle 61"/>
                <p:cNvSpPr>
                  <a:spLocks noChangeArrowheads="1"/>
                </p:cNvSpPr>
                <p:nvPr/>
              </p:nvSpPr>
              <p:spPr bwMode="auto">
                <a:xfrm>
                  <a:off x="872"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6" name="Group 62"/>
              <p:cNvGrpSpPr>
                <a:grpSpLocks/>
              </p:cNvGrpSpPr>
              <p:nvPr/>
            </p:nvGrpSpPr>
            <p:grpSpPr bwMode="auto">
              <a:xfrm>
                <a:off x="1744" y="2174"/>
                <a:ext cx="960" cy="826"/>
                <a:chOff x="1744" y="2174"/>
                <a:chExt cx="960" cy="826"/>
              </a:xfrm>
            </p:grpSpPr>
            <p:sp>
              <p:nvSpPr>
                <p:cNvPr id="17443" name="Rectangle 63"/>
                <p:cNvSpPr>
                  <a:spLocks noChangeArrowheads="1"/>
                </p:cNvSpPr>
                <p:nvPr/>
              </p:nvSpPr>
              <p:spPr bwMode="auto">
                <a:xfrm>
                  <a:off x="1784" y="2174"/>
                  <a:ext cx="88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4" name="Rectangle 64"/>
                <p:cNvSpPr>
                  <a:spLocks noChangeArrowheads="1"/>
                </p:cNvSpPr>
                <p:nvPr/>
              </p:nvSpPr>
              <p:spPr bwMode="auto">
                <a:xfrm>
                  <a:off x="1744" y="2174"/>
                  <a:ext cx="96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7" name="Group 65"/>
              <p:cNvGrpSpPr>
                <a:grpSpLocks/>
              </p:cNvGrpSpPr>
              <p:nvPr/>
            </p:nvGrpSpPr>
            <p:grpSpPr bwMode="auto">
              <a:xfrm>
                <a:off x="2704" y="2174"/>
                <a:ext cx="916" cy="826"/>
                <a:chOff x="2704" y="2174"/>
                <a:chExt cx="916" cy="826"/>
              </a:xfrm>
            </p:grpSpPr>
            <p:sp>
              <p:nvSpPr>
                <p:cNvPr id="17441" name="Rectangle 66"/>
                <p:cNvSpPr>
                  <a:spLocks noChangeArrowheads="1"/>
                </p:cNvSpPr>
                <p:nvPr/>
              </p:nvSpPr>
              <p:spPr bwMode="auto">
                <a:xfrm>
                  <a:off x="2744" y="2174"/>
                  <a:ext cx="836"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2" name="Rectangle 67"/>
                <p:cNvSpPr>
                  <a:spLocks noChangeArrowheads="1"/>
                </p:cNvSpPr>
                <p:nvPr/>
              </p:nvSpPr>
              <p:spPr bwMode="auto">
                <a:xfrm>
                  <a:off x="2704" y="2174"/>
                  <a:ext cx="916"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8" name="Group 68"/>
              <p:cNvGrpSpPr>
                <a:grpSpLocks/>
              </p:cNvGrpSpPr>
              <p:nvPr/>
            </p:nvGrpSpPr>
            <p:grpSpPr bwMode="auto">
              <a:xfrm>
                <a:off x="3620" y="2174"/>
                <a:ext cx="0" cy="826"/>
                <a:chOff x="3620" y="2174"/>
                <a:chExt cx="0" cy="826"/>
              </a:xfrm>
            </p:grpSpPr>
            <p:sp>
              <p:nvSpPr>
                <p:cNvPr id="17439" name="Rectangle 69"/>
                <p:cNvSpPr>
                  <a:spLocks noChangeArrowheads="1"/>
                </p:cNvSpPr>
                <p:nvPr/>
              </p:nvSpPr>
              <p:spPr bwMode="auto">
                <a:xfrm>
                  <a:off x="3620" y="2174"/>
                  <a:ext cx="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40" name="Rectangle 70"/>
                <p:cNvSpPr>
                  <a:spLocks noChangeArrowheads="1"/>
                </p:cNvSpPr>
                <p:nvPr/>
              </p:nvSpPr>
              <p:spPr bwMode="auto">
                <a:xfrm>
                  <a:off x="3620" y="2174"/>
                  <a:ext cx="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7416" name="Rectangle 71"/>
            <p:cNvSpPr>
              <a:spLocks noChangeArrowheads="1"/>
            </p:cNvSpPr>
            <p:nvPr/>
          </p:nvSpPr>
          <p:spPr bwMode="auto">
            <a:xfrm>
              <a:off x="-3" y="-3"/>
              <a:ext cx="3626" cy="300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7413" name="Line 73"/>
          <p:cNvSpPr>
            <a:spLocks noChangeShapeType="1"/>
          </p:cNvSpPr>
          <p:nvPr/>
        </p:nvSpPr>
        <p:spPr bwMode="auto">
          <a:xfrm>
            <a:off x="381000" y="1066800"/>
            <a:ext cx="1981200" cy="1447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4" name="テキスト ボックス 73"/>
          <p:cNvSpPr txBox="1"/>
          <p:nvPr/>
        </p:nvSpPr>
        <p:spPr>
          <a:xfrm>
            <a:off x="3167123" y="2092110"/>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36764"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行い、グルー</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最後に、二日間のグループ討議を振り返って発表資料全体をまとめます。</a:t>
            </a:r>
          </a:p>
        </p:txBody>
      </p:sp>
      <p:sp>
        <p:nvSpPr>
          <p:cNvPr id="2" name="正方形/長方形 1"/>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５．８　活動支援マトリックス表の充実とまとめ／グループ討議のまとめ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1520" y="738160"/>
            <a:ext cx="8686800"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※グループ討論の振り返りは、発表資料４に記入する。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グループ討論の発表準備</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28600" y="717550"/>
            <a:ext cx="8686800"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0～14: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　(時間８0分)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：４分（全員が決意表明する）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１６分／グループ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グループ討論結果の発表、質疑・講評 </a:t>
            </a:r>
          </a:p>
        </p:txBody>
      </p:sp>
    </p:spTree>
    <p:extLst>
      <p:ext uri="{BB962C8B-B14F-4D97-AF65-F5344CB8AC3E}">
        <p14:creationId xmlns:p14="http://schemas.microsoft.com/office/powerpoint/2010/main" val="16331444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584200"/>
            <a:ext cx="8686800" cy="579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作成されました「私のＱＣサークル支援計画書」は、本日回収いたします。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５．１１　私のＱＣサークル支援計画書の作成</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dirty="0">
                <a:solidFill>
                  <a:schemeClr val="tx1"/>
                </a:solidFill>
                <a:ea typeface="HGP創英角ｺﾞｼｯｸUB" panose="020B0900000000000000" pitchFamily="50" charset="-128"/>
              </a:rPr>
              <a:t>私のＱＣサークル支援計画書</a:t>
            </a:r>
          </a:p>
        </p:txBody>
      </p:sp>
      <p:graphicFrame>
        <p:nvGraphicFramePr>
          <p:cNvPr id="23662" name="Group 110"/>
          <p:cNvGraphicFramePr>
            <a:graphicFrameLocks noGrp="1"/>
          </p:cNvGraphicFramePr>
          <p:nvPr>
            <p:extLst>
              <p:ext uri="{D42A27DB-BD31-4B8C-83A1-F6EECF244321}">
                <p14:modId xmlns:p14="http://schemas.microsoft.com/office/powerpoint/2010/main" val="213077194"/>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307975">
                  <a:extLst>
                    <a:ext uri="{9D8B030D-6E8A-4147-A177-3AD203B41FA5}">
                      <a16:colId xmlns:a16="http://schemas.microsoft.com/office/drawing/2014/main" val="20010"/>
                    </a:ext>
                  </a:extLst>
                </a:gridCol>
                <a:gridCol w="395287">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支援主体</a:t>
                      </a:r>
                      <a:b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a:t>【経路】　本人 ⇒ 研修会事務局 ⇒ 各社事務局 ⇒ 上司 ⇒ 本人</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00</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までに事務局に提出してください。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89308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34">
            <a:extLst>
              <a:ext uri="{FF2B5EF4-FFF2-40B4-BE49-F238E27FC236}">
                <a16:creationId xmlns:a16="http://schemas.microsoft.com/office/drawing/2014/main" id="{66714804-8319-411A-BFFD-08E738FD4590}"/>
              </a:ext>
            </a:extLst>
          </p:cNvPr>
          <p:cNvGrpSpPr>
            <a:grpSpLocks/>
          </p:cNvGrpSpPr>
          <p:nvPr/>
        </p:nvGrpSpPr>
        <p:grpSpPr bwMode="auto">
          <a:xfrm>
            <a:off x="5982452" y="2559743"/>
            <a:ext cx="1531937" cy="1255713"/>
            <a:chOff x="118" y="203"/>
            <a:chExt cx="74" cy="48"/>
          </a:xfrm>
        </p:grpSpPr>
        <p:sp>
          <p:nvSpPr>
            <p:cNvPr id="24" name="Rectangle 35">
              <a:extLst>
                <a:ext uri="{FF2B5EF4-FFF2-40B4-BE49-F238E27FC236}">
                  <a16:creationId xmlns:a16="http://schemas.microsoft.com/office/drawing/2014/main" id="{DFE10CDF-4E96-4552-AEA7-0BAEA403965C}"/>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5" name="Rectangle 36">
              <a:extLst>
                <a:ext uri="{FF2B5EF4-FFF2-40B4-BE49-F238E27FC236}">
                  <a16:creationId xmlns:a16="http://schemas.microsoft.com/office/drawing/2014/main" id="{CCB1A07D-7661-4E8E-9D88-D453B9E7A504}"/>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6" name="Rectangle 37">
              <a:extLst>
                <a:ext uri="{FF2B5EF4-FFF2-40B4-BE49-F238E27FC236}">
                  <a16:creationId xmlns:a16="http://schemas.microsoft.com/office/drawing/2014/main" id="{81757290-3A4E-4CE6-9BAF-3B19130C73CA}"/>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grpSp>
        <p:nvGrpSpPr>
          <p:cNvPr id="3078" name="Group 38"/>
          <p:cNvGrpSpPr>
            <a:grpSpLocks/>
          </p:cNvGrpSpPr>
          <p:nvPr/>
        </p:nvGrpSpPr>
        <p:grpSpPr bwMode="auto">
          <a:xfrm>
            <a:off x="6026031" y="4564741"/>
            <a:ext cx="1535113" cy="1255713"/>
            <a:chOff x="118" y="203"/>
            <a:chExt cx="74" cy="48"/>
          </a:xfrm>
        </p:grpSpPr>
        <p:sp>
          <p:nvSpPr>
            <p:cNvPr id="3101" name="Rectangle 39"/>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02" name="Rectangle 40"/>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03" name="Rectangle 41"/>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080" name="Oval 43"/>
          <p:cNvSpPr>
            <a:spLocks noChangeArrowheads="1"/>
          </p:cNvSpPr>
          <p:nvPr/>
        </p:nvSpPr>
        <p:spPr bwMode="auto">
          <a:xfrm>
            <a:off x="6336296" y="2601008"/>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１</a:t>
            </a:r>
          </a:p>
        </p:txBody>
      </p:sp>
      <p:sp>
        <p:nvSpPr>
          <p:cNvPr id="3083" name="Text Box 46"/>
          <p:cNvSpPr txBox="1">
            <a:spLocks noChangeArrowheads="1"/>
          </p:cNvSpPr>
          <p:nvPr/>
        </p:nvSpPr>
        <p:spPr bwMode="auto">
          <a:xfrm>
            <a:off x="5414940" y="3415370"/>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3087" name="Rectangle 95"/>
          <p:cNvSpPr>
            <a:spLocks noChangeArrowheads="1"/>
          </p:cNvSpPr>
          <p:nvPr/>
        </p:nvSpPr>
        <p:spPr bwMode="auto">
          <a:xfrm>
            <a:off x="6588224" y="1797822"/>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80902" y="997241"/>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新見会場世話人</a:t>
            </a:r>
          </a:p>
        </p:txBody>
      </p:sp>
      <p:sp>
        <p:nvSpPr>
          <p:cNvPr id="3089" name="Text Box 97"/>
          <p:cNvSpPr txBox="1">
            <a:spLocks noChangeArrowheads="1"/>
          </p:cNvSpPr>
          <p:nvPr/>
        </p:nvSpPr>
        <p:spPr bwMode="auto">
          <a:xfrm>
            <a:off x="5985208" y="134382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牧野チーフ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505</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7" name="Text Box 46"/>
          <p:cNvSpPr txBox="1">
            <a:spLocks noChangeArrowheads="1"/>
          </p:cNvSpPr>
          <p:nvPr/>
        </p:nvSpPr>
        <p:spPr bwMode="auto">
          <a:xfrm>
            <a:off x="907795" y="4155799"/>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鬼頭ｱﾄﾞﾊﾞｲｻﾞｰ</a:t>
            </a:r>
          </a:p>
        </p:txBody>
      </p:sp>
      <p:sp>
        <p:nvSpPr>
          <p:cNvPr id="2" name="テキスト ボックス 1"/>
          <p:cNvSpPr txBox="1"/>
          <p:nvPr/>
        </p:nvSpPr>
        <p:spPr>
          <a:xfrm>
            <a:off x="152400" y="1267859"/>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lang="en-US" altLang="ja-JP" dirty="0"/>
          </a:p>
        </p:txBody>
      </p:sp>
      <p:grpSp>
        <p:nvGrpSpPr>
          <p:cNvPr id="48" name="Group 34"/>
          <p:cNvGrpSpPr>
            <a:grpSpLocks/>
          </p:cNvGrpSpPr>
          <p:nvPr/>
        </p:nvGrpSpPr>
        <p:grpSpPr bwMode="auto">
          <a:xfrm>
            <a:off x="1323982" y="2559743"/>
            <a:ext cx="1531937" cy="1255713"/>
            <a:chOff x="118" y="203"/>
            <a:chExt cx="74" cy="48"/>
          </a:xfrm>
        </p:grpSpPr>
        <p:sp>
          <p:nvSpPr>
            <p:cNvPr id="49"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0"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1"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2" name="Oval 44"/>
          <p:cNvSpPr>
            <a:spLocks noChangeArrowheads="1"/>
          </p:cNvSpPr>
          <p:nvPr/>
        </p:nvSpPr>
        <p:spPr bwMode="auto">
          <a:xfrm>
            <a:off x="1629370" y="2601008"/>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２</a:t>
            </a:r>
          </a:p>
        </p:txBody>
      </p:sp>
      <p:sp>
        <p:nvSpPr>
          <p:cNvPr id="53" name="Text Box 47"/>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54" name="Text Box 47"/>
          <p:cNvSpPr txBox="1">
            <a:spLocks noChangeArrowheads="1"/>
          </p:cNvSpPr>
          <p:nvPr/>
        </p:nvSpPr>
        <p:spPr bwMode="auto">
          <a:xfrm>
            <a:off x="5751815" y="2181169"/>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熊谷ｱﾄﾞﾊﾞｲｻﾞｰ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5" name="Text Box 47">
            <a:extLst>
              <a:ext uri="{FF2B5EF4-FFF2-40B4-BE49-F238E27FC236}">
                <a16:creationId xmlns:a16="http://schemas.microsoft.com/office/drawing/2014/main" id="{148439DF-F8C3-B464-0968-D0796D3458FE}"/>
              </a:ext>
            </a:extLst>
          </p:cNvPr>
          <p:cNvSpPr txBox="1">
            <a:spLocks noChangeArrowheads="1"/>
          </p:cNvSpPr>
          <p:nvPr/>
        </p:nvSpPr>
        <p:spPr bwMode="auto">
          <a:xfrm>
            <a:off x="2680709" y="5801979"/>
            <a:ext cx="265404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筧 ｱﾄﾞﾊﾞｲｻﾞｰ補助</a:t>
            </a:r>
            <a:endParaRPr kumimoji="0" lang="en-US" altLang="ja-JP" sz="18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朝倉 ｱﾄﾞﾊﾞｲｻﾞｰ補助</a:t>
            </a:r>
            <a:endParaRPr kumimoji="0" lang="en-US" altLang="ja-JP" sz="18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野崎ｱﾄﾞﾊﾞｲｻﾞｰ補助</a:t>
            </a:r>
          </a:p>
        </p:txBody>
      </p:sp>
      <p:sp>
        <p:nvSpPr>
          <p:cNvPr id="28" name="Text Box 46">
            <a:extLst>
              <a:ext uri="{FF2B5EF4-FFF2-40B4-BE49-F238E27FC236}">
                <a16:creationId xmlns:a16="http://schemas.microsoft.com/office/drawing/2014/main" id="{FCA93B17-D61C-4288-811B-43F356558984}"/>
              </a:ext>
            </a:extLst>
          </p:cNvPr>
          <p:cNvSpPr txBox="1">
            <a:spLocks noChangeArrowheads="1"/>
          </p:cNvSpPr>
          <p:nvPr/>
        </p:nvSpPr>
        <p:spPr bwMode="auto">
          <a:xfrm>
            <a:off x="1000131" y="2192511"/>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知念ｱﾄﾞﾊﾞｲｻﾞｰ</a:t>
            </a:r>
          </a:p>
        </p:txBody>
      </p:sp>
      <p:grpSp>
        <p:nvGrpSpPr>
          <p:cNvPr id="29" name="Group 38">
            <a:extLst>
              <a:ext uri="{FF2B5EF4-FFF2-40B4-BE49-F238E27FC236}">
                <a16:creationId xmlns:a16="http://schemas.microsoft.com/office/drawing/2014/main" id="{8DC91DA8-94A4-40E2-A791-3911B46820FB}"/>
              </a:ext>
            </a:extLst>
          </p:cNvPr>
          <p:cNvGrpSpPr>
            <a:grpSpLocks/>
          </p:cNvGrpSpPr>
          <p:nvPr/>
        </p:nvGrpSpPr>
        <p:grpSpPr bwMode="auto">
          <a:xfrm>
            <a:off x="1323982" y="4563065"/>
            <a:ext cx="1535113" cy="1255713"/>
            <a:chOff x="118" y="203"/>
            <a:chExt cx="74" cy="48"/>
          </a:xfrm>
        </p:grpSpPr>
        <p:sp>
          <p:nvSpPr>
            <p:cNvPr id="30" name="Rectangle 39">
              <a:extLst>
                <a:ext uri="{FF2B5EF4-FFF2-40B4-BE49-F238E27FC236}">
                  <a16:creationId xmlns:a16="http://schemas.microsoft.com/office/drawing/2014/main" id="{7873D2EA-4FCC-4A22-8493-2DDECF64FB62}"/>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 name="Rectangle 40">
              <a:extLst>
                <a:ext uri="{FF2B5EF4-FFF2-40B4-BE49-F238E27FC236}">
                  <a16:creationId xmlns:a16="http://schemas.microsoft.com/office/drawing/2014/main" id="{176771DF-3561-45E5-9452-31826DCADE27}"/>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2" name="Rectangle 41">
              <a:extLst>
                <a:ext uri="{FF2B5EF4-FFF2-40B4-BE49-F238E27FC236}">
                  <a16:creationId xmlns:a16="http://schemas.microsoft.com/office/drawing/2014/main" id="{1D58C03A-418D-4ECB-80A3-8189721ECA9C}"/>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3" name="Oval 43">
            <a:extLst>
              <a:ext uri="{FF2B5EF4-FFF2-40B4-BE49-F238E27FC236}">
                <a16:creationId xmlns:a16="http://schemas.microsoft.com/office/drawing/2014/main" id="{90C88CB5-7F00-4608-81BE-167D5A086BFA}"/>
              </a:ext>
            </a:extLst>
          </p:cNvPr>
          <p:cNvSpPr>
            <a:spLocks noChangeArrowheads="1"/>
          </p:cNvSpPr>
          <p:nvPr/>
        </p:nvSpPr>
        <p:spPr bwMode="auto">
          <a:xfrm>
            <a:off x="6343587" y="4617232"/>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3</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34" name="Oval 44">
            <a:extLst>
              <a:ext uri="{FF2B5EF4-FFF2-40B4-BE49-F238E27FC236}">
                <a16:creationId xmlns:a16="http://schemas.microsoft.com/office/drawing/2014/main" id="{9037B401-56AE-4AB8-B892-BF06FCF09A41}"/>
              </a:ext>
            </a:extLst>
          </p:cNvPr>
          <p:cNvSpPr>
            <a:spLocks noChangeArrowheads="1"/>
          </p:cNvSpPr>
          <p:nvPr/>
        </p:nvSpPr>
        <p:spPr bwMode="auto">
          <a:xfrm>
            <a:off x="1655776" y="4617232"/>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4</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35" name="Text Box 47">
            <a:extLst>
              <a:ext uri="{FF2B5EF4-FFF2-40B4-BE49-F238E27FC236}">
                <a16:creationId xmlns:a16="http://schemas.microsoft.com/office/drawing/2014/main" id="{5DDCA9DD-0E9E-4717-BBC7-B4D5D123F2B2}"/>
              </a:ext>
            </a:extLst>
          </p:cNvPr>
          <p:cNvSpPr txBox="1">
            <a:spLocks noChangeArrowheads="1"/>
          </p:cNvSpPr>
          <p:nvPr/>
        </p:nvSpPr>
        <p:spPr bwMode="auto">
          <a:xfrm>
            <a:off x="5334752" y="5439834"/>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4</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6" name="Text Box 47">
            <a:extLst>
              <a:ext uri="{FF2B5EF4-FFF2-40B4-BE49-F238E27FC236}">
                <a16:creationId xmlns:a16="http://schemas.microsoft.com/office/drawing/2014/main" id="{6DE386D1-75A4-407B-AF54-BE126C7C3FED}"/>
              </a:ext>
            </a:extLst>
          </p:cNvPr>
          <p:cNvSpPr txBox="1">
            <a:spLocks noChangeArrowheads="1"/>
          </p:cNvSpPr>
          <p:nvPr/>
        </p:nvSpPr>
        <p:spPr bwMode="auto">
          <a:xfrm>
            <a:off x="644352" y="5426502"/>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7" name="Text Box 47">
            <a:extLst>
              <a:ext uri="{FF2B5EF4-FFF2-40B4-BE49-F238E27FC236}">
                <a16:creationId xmlns:a16="http://schemas.microsoft.com/office/drawing/2014/main" id="{02928A82-530F-4050-89C1-BCB39DA35C46}"/>
              </a:ext>
            </a:extLst>
          </p:cNvPr>
          <p:cNvSpPr txBox="1">
            <a:spLocks noChangeArrowheads="1"/>
          </p:cNvSpPr>
          <p:nvPr/>
        </p:nvSpPr>
        <p:spPr bwMode="auto">
          <a:xfrm>
            <a:off x="5748417" y="4147474"/>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横畑ｱﾄﾞﾊﾞｲｻﾞｰ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40" name="楕円 39">
            <a:extLst>
              <a:ext uri="{FF2B5EF4-FFF2-40B4-BE49-F238E27FC236}">
                <a16:creationId xmlns:a16="http://schemas.microsoft.com/office/drawing/2014/main" id="{D1F90AFF-E8B4-4A15-A38F-1B91A4EABB1C}"/>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CBEE1870-16DC-4E77-9205-6E4CAAF200DE}"/>
              </a:ext>
            </a:extLst>
          </p:cNvPr>
          <p:cNvGrpSpPr/>
          <p:nvPr/>
        </p:nvGrpSpPr>
        <p:grpSpPr>
          <a:xfrm>
            <a:off x="967737" y="2730439"/>
            <a:ext cx="2226305" cy="918284"/>
            <a:chOff x="967737" y="2730439"/>
            <a:chExt cx="2226305" cy="918284"/>
          </a:xfrm>
        </p:grpSpPr>
        <p:sp>
          <p:nvSpPr>
            <p:cNvPr id="3" name="楕円 2">
              <a:extLst>
                <a:ext uri="{FF2B5EF4-FFF2-40B4-BE49-F238E27FC236}">
                  <a16:creationId xmlns:a16="http://schemas.microsoft.com/office/drawing/2014/main" id="{F113E393-A8E7-4FEA-A883-1CEE81C9097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29FC0356-D8F7-4616-BCC8-0EC365F5DCE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CC70892C-625B-4825-92CE-87C8069152D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3FABE799-6963-4C2C-A4EF-F1828E3DB67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a:extLst>
              <a:ext uri="{FF2B5EF4-FFF2-40B4-BE49-F238E27FC236}">
                <a16:creationId xmlns:a16="http://schemas.microsoft.com/office/drawing/2014/main" id="{211135FD-9A75-403B-80B9-1F876EB3721F}"/>
              </a:ext>
            </a:extLst>
          </p:cNvPr>
          <p:cNvGrpSpPr/>
          <p:nvPr/>
        </p:nvGrpSpPr>
        <p:grpSpPr>
          <a:xfrm>
            <a:off x="968683" y="2729005"/>
            <a:ext cx="2226305" cy="918284"/>
            <a:chOff x="967737" y="2730439"/>
            <a:chExt cx="2226305" cy="918284"/>
          </a:xfrm>
        </p:grpSpPr>
        <p:sp>
          <p:nvSpPr>
            <p:cNvPr id="45" name="楕円 44">
              <a:extLst>
                <a:ext uri="{FF2B5EF4-FFF2-40B4-BE49-F238E27FC236}">
                  <a16:creationId xmlns:a16="http://schemas.microsoft.com/office/drawing/2014/main" id="{F25F69A5-69BD-46D5-8329-D1892C26066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6AE19797-4BFC-4AA5-830B-1B85021E8926}"/>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95F903A4-FEDD-4CB1-8B6B-C9D01785B912}"/>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14A12A57-020F-42DF-B7B0-C827960CBBF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7" name="グループ化 56">
            <a:extLst>
              <a:ext uri="{FF2B5EF4-FFF2-40B4-BE49-F238E27FC236}">
                <a16:creationId xmlns:a16="http://schemas.microsoft.com/office/drawing/2014/main" id="{CDBABEE9-5F6C-49FF-875D-D4182BC1A418}"/>
              </a:ext>
            </a:extLst>
          </p:cNvPr>
          <p:cNvGrpSpPr/>
          <p:nvPr/>
        </p:nvGrpSpPr>
        <p:grpSpPr>
          <a:xfrm>
            <a:off x="967737" y="2728457"/>
            <a:ext cx="2226305" cy="918284"/>
            <a:chOff x="967737" y="2730439"/>
            <a:chExt cx="2226305" cy="918284"/>
          </a:xfrm>
        </p:grpSpPr>
        <p:sp>
          <p:nvSpPr>
            <p:cNvPr id="58" name="楕円 57">
              <a:extLst>
                <a:ext uri="{FF2B5EF4-FFF2-40B4-BE49-F238E27FC236}">
                  <a16:creationId xmlns:a16="http://schemas.microsoft.com/office/drawing/2014/main" id="{D824CE72-B78D-4547-819F-6C4A3C0F03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58">
              <a:extLst>
                <a:ext uri="{FF2B5EF4-FFF2-40B4-BE49-F238E27FC236}">
                  <a16:creationId xmlns:a16="http://schemas.microsoft.com/office/drawing/2014/main" id="{AD7B3A4D-B3FD-409D-AEFF-61167D08BD24}"/>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110B6ED0-02DB-4786-8A13-7EE36EA22AE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84894DB9-D106-4E0D-ABF2-DD2053F05FB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3" name="グループ化 62">
            <a:extLst>
              <a:ext uri="{FF2B5EF4-FFF2-40B4-BE49-F238E27FC236}">
                <a16:creationId xmlns:a16="http://schemas.microsoft.com/office/drawing/2014/main" id="{4F84E3B9-AC34-43AC-A4EC-9B1912760CDC}"/>
              </a:ext>
            </a:extLst>
          </p:cNvPr>
          <p:cNvGrpSpPr/>
          <p:nvPr/>
        </p:nvGrpSpPr>
        <p:grpSpPr>
          <a:xfrm>
            <a:off x="5621261" y="2747577"/>
            <a:ext cx="2226305" cy="918284"/>
            <a:chOff x="967737" y="2730439"/>
            <a:chExt cx="2226305" cy="918284"/>
          </a:xfrm>
        </p:grpSpPr>
        <p:sp>
          <p:nvSpPr>
            <p:cNvPr id="64" name="楕円 63">
              <a:extLst>
                <a:ext uri="{FF2B5EF4-FFF2-40B4-BE49-F238E27FC236}">
                  <a16:creationId xmlns:a16="http://schemas.microsoft.com/office/drawing/2014/main" id="{D26D044F-3255-4F6E-A381-1E98DE879A16}"/>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楕円 64">
              <a:extLst>
                <a:ext uri="{FF2B5EF4-FFF2-40B4-BE49-F238E27FC236}">
                  <a16:creationId xmlns:a16="http://schemas.microsoft.com/office/drawing/2014/main" id="{FE8775C2-8260-4395-B250-2CEDE361AA8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65">
              <a:extLst>
                <a:ext uri="{FF2B5EF4-FFF2-40B4-BE49-F238E27FC236}">
                  <a16:creationId xmlns:a16="http://schemas.microsoft.com/office/drawing/2014/main" id="{E1F288A4-D6FE-4541-ABF2-337CBB4B8956}"/>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66">
              <a:extLst>
                <a:ext uri="{FF2B5EF4-FFF2-40B4-BE49-F238E27FC236}">
                  <a16:creationId xmlns:a16="http://schemas.microsoft.com/office/drawing/2014/main" id="{5CD01ECC-2F39-463D-9C71-4D7FE60E2674}"/>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 name="グループ化 67">
            <a:extLst>
              <a:ext uri="{FF2B5EF4-FFF2-40B4-BE49-F238E27FC236}">
                <a16:creationId xmlns:a16="http://schemas.microsoft.com/office/drawing/2014/main" id="{77D760AB-A339-4A82-A097-BA9A805DCAF7}"/>
              </a:ext>
            </a:extLst>
          </p:cNvPr>
          <p:cNvGrpSpPr/>
          <p:nvPr/>
        </p:nvGrpSpPr>
        <p:grpSpPr>
          <a:xfrm>
            <a:off x="5621261" y="4709760"/>
            <a:ext cx="2226305" cy="918284"/>
            <a:chOff x="967737" y="2730439"/>
            <a:chExt cx="2226305" cy="918284"/>
          </a:xfrm>
        </p:grpSpPr>
        <p:sp>
          <p:nvSpPr>
            <p:cNvPr id="69" name="楕円 68">
              <a:extLst>
                <a:ext uri="{FF2B5EF4-FFF2-40B4-BE49-F238E27FC236}">
                  <a16:creationId xmlns:a16="http://schemas.microsoft.com/office/drawing/2014/main" id="{228E1B9F-E143-4A20-923E-9A353C1CC933}"/>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0E3D1F16-55D0-46AD-A9A3-7BED8E7B3173}"/>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98432BBC-7110-4360-8EE9-9387F4FD448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AB57D6BA-2A7B-4AF4-85B5-12F8135DD340}"/>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3" name="グループ化 72">
            <a:extLst>
              <a:ext uri="{FF2B5EF4-FFF2-40B4-BE49-F238E27FC236}">
                <a16:creationId xmlns:a16="http://schemas.microsoft.com/office/drawing/2014/main" id="{E2788AC8-AF7A-441A-BE00-4CA46615D325}"/>
              </a:ext>
            </a:extLst>
          </p:cNvPr>
          <p:cNvGrpSpPr/>
          <p:nvPr/>
        </p:nvGrpSpPr>
        <p:grpSpPr>
          <a:xfrm>
            <a:off x="1000131" y="4727624"/>
            <a:ext cx="2226305" cy="918284"/>
            <a:chOff x="967737" y="2730439"/>
            <a:chExt cx="2226305" cy="918284"/>
          </a:xfrm>
        </p:grpSpPr>
        <p:sp>
          <p:nvSpPr>
            <p:cNvPr id="74" name="楕円 73">
              <a:extLst>
                <a:ext uri="{FF2B5EF4-FFF2-40B4-BE49-F238E27FC236}">
                  <a16:creationId xmlns:a16="http://schemas.microsoft.com/office/drawing/2014/main" id="{9EEAAFDD-9DA7-4546-9CB5-7F79A55599B1}"/>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a:extLst>
                <a:ext uri="{FF2B5EF4-FFF2-40B4-BE49-F238E27FC236}">
                  <a16:creationId xmlns:a16="http://schemas.microsoft.com/office/drawing/2014/main" id="{2986B49D-8AB4-4303-A64A-DB5DD9DB4325}"/>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14805C72-732C-4ED3-AA0E-D1267496B7F5}"/>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楕円 76">
              <a:extLst>
                <a:ext uri="{FF2B5EF4-FFF2-40B4-BE49-F238E27FC236}">
                  <a16:creationId xmlns:a16="http://schemas.microsoft.com/office/drawing/2014/main" id="{AEC7A317-F750-4AE3-87B7-C1E7E69B4FC8}"/>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8" name="楕円 77">
            <a:extLst>
              <a:ext uri="{FF2B5EF4-FFF2-40B4-BE49-F238E27FC236}">
                <a16:creationId xmlns:a16="http://schemas.microsoft.com/office/drawing/2014/main" id="{016B6199-3BAE-43A5-B898-9753306E042E}"/>
              </a:ext>
            </a:extLst>
          </p:cNvPr>
          <p:cNvSpPr/>
          <p:nvPr/>
        </p:nvSpPr>
        <p:spPr>
          <a:xfrm>
            <a:off x="6730121" y="390569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B777161D-F57B-4617-81A8-AD573B8E8216}"/>
              </a:ext>
            </a:extLst>
          </p:cNvPr>
          <p:cNvSpPr/>
          <p:nvPr/>
        </p:nvSpPr>
        <p:spPr>
          <a:xfrm>
            <a:off x="1977386" y="587934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7801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15:25</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extLst>
      <p:ext uri="{BB962C8B-B14F-4D97-AF65-F5344CB8AC3E}">
        <p14:creationId xmlns:p14="http://schemas.microsoft.com/office/powerpoint/2010/main" val="5850917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2"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sp>
        <p:nvSpPr>
          <p:cNvPr id="5" name="Rectangle 2"/>
          <p:cNvSpPr>
            <a:spLocks noChangeArrowheads="1"/>
          </p:cNvSpPr>
          <p:nvPr/>
        </p:nvSpPr>
        <p:spPr bwMode="auto">
          <a:xfrm>
            <a:off x="-1548882" y="39326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2" name="表 1">
            <a:extLst>
              <a:ext uri="{FF2B5EF4-FFF2-40B4-BE49-F238E27FC236}">
                <a16:creationId xmlns:a16="http://schemas.microsoft.com/office/drawing/2014/main" id="{FAF8D8AF-32CF-477B-812D-4139CC4F3AE5}"/>
              </a:ext>
            </a:extLst>
          </p:cNvPr>
          <p:cNvGraphicFramePr>
            <a:graphicFrameLocks noGrp="1"/>
          </p:cNvGraphicFramePr>
          <p:nvPr>
            <p:extLst>
              <p:ext uri="{D42A27DB-BD31-4B8C-83A1-F6EECF244321}">
                <p14:modId xmlns:p14="http://schemas.microsoft.com/office/powerpoint/2010/main" val="1971597087"/>
              </p:ext>
            </p:extLst>
          </p:nvPr>
        </p:nvGraphicFramePr>
        <p:xfrm>
          <a:off x="107505" y="620688"/>
          <a:ext cx="8928990" cy="6067759"/>
        </p:xfrm>
        <a:graphic>
          <a:graphicData uri="http://schemas.openxmlformats.org/drawingml/2006/table">
            <a:tbl>
              <a:tblPr firstRow="1" firstCol="1" lastRow="1" lastCol="1" bandRow="1" bandCol="1"/>
              <a:tblGrid>
                <a:gridCol w="1035246">
                  <a:extLst>
                    <a:ext uri="{9D8B030D-6E8A-4147-A177-3AD203B41FA5}">
                      <a16:colId xmlns:a16="http://schemas.microsoft.com/office/drawing/2014/main" val="4132221719"/>
                    </a:ext>
                  </a:extLst>
                </a:gridCol>
                <a:gridCol w="3946872">
                  <a:extLst>
                    <a:ext uri="{9D8B030D-6E8A-4147-A177-3AD203B41FA5}">
                      <a16:colId xmlns:a16="http://schemas.microsoft.com/office/drawing/2014/main" val="2848445204"/>
                    </a:ext>
                  </a:extLst>
                </a:gridCol>
                <a:gridCol w="3946872">
                  <a:extLst>
                    <a:ext uri="{9D8B030D-6E8A-4147-A177-3AD203B41FA5}">
                      <a16:colId xmlns:a16="http://schemas.microsoft.com/office/drawing/2014/main" val="3844433692"/>
                    </a:ext>
                  </a:extLst>
                </a:gridCol>
              </a:tblGrid>
              <a:tr h="232566">
                <a:tc>
                  <a:txBody>
                    <a:bodyPr/>
                    <a:lstStyle/>
                    <a:p>
                      <a:pPr algn="ctr">
                        <a:lnSpc>
                          <a:spcPts val="1800"/>
                        </a:lnSpc>
                      </a:pP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日</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時　間</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内　　　　　　容</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180300"/>
                  </a:ext>
                </a:extLst>
              </a:tr>
              <a:tr h="318847">
                <a:tc rowSpan="6">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1</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11:35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グループ討論の進め方の説明　（チーフアドバイザー）</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912710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自己紹介・ウォーミングアップ</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966951"/>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9659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(20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グループの旗づくり（役割分担など）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7505374"/>
                  </a:ext>
                </a:extLst>
              </a:tr>
              <a:tr h="361818">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「支援者としてあるべき姿」の統一認識と重要行動ポイントの選定</a:t>
                      </a:r>
                    </a:p>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8360059"/>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情報交換会（各コース別）</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293848"/>
                  </a:ext>
                </a:extLst>
              </a:tr>
              <a:tr h="318847">
                <a:tc>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 </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閉会</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6512345"/>
                  </a:ext>
                </a:extLst>
              </a:tr>
              <a:tr h="318847">
                <a:tc rowSpan="11">
                  <a:txBody>
                    <a:bodyPr/>
                    <a:lstStyle/>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２</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9:05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事務連絡（支援者コース全体）</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603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現状の姿と問題点</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課題</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の明確化</a:t>
                      </a:r>
                    </a:p>
                    <a:p>
                      <a:pPr algn="just">
                        <a:tabLst>
                          <a:tab pos="2700020" algn="ctr"/>
                          <a:tab pos="5400040" algn="r"/>
                          <a:tab pos="533400" algn="l"/>
                        </a:tabLst>
                      </a:pPr>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66545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支援者として「やるべきこと（方策）」の洗い出し</a:t>
                      </a:r>
                    </a:p>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　（適宜休憩）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78747"/>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活動支援マトリックス表の充実とまとめ</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214133"/>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52857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グループ討論のまとめと発表準備</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528003"/>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ＧＤ結果発表　講評（代表サークル選出）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063064"/>
                  </a:ext>
                </a:extLst>
              </a:tr>
              <a:tr h="352735">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私のＱＣサークル推進計画書の作成</a:t>
                      </a:r>
                    </a:p>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15:05</a:t>
                      </a:r>
                      <a:r>
                        <a:rPr lang="ja-JP" sz="1050">
                          <a:effectLst/>
                          <a:latin typeface="Meiryo UI" panose="020B0604030504040204" pitchFamily="50" charset="-128"/>
                          <a:ea typeface="Meiryo UI" panose="020B0604030504040204" pitchFamily="50" charset="-128"/>
                          <a:cs typeface="Times New Roman" panose="02020603050405020304" pitchFamily="18" charset="0"/>
                        </a:rPr>
                        <a:t>～ コース別研修閉会あいさつ（会場世話人）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65606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会場移動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744725"/>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(5</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合同発表会　質疑応答　総評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595658"/>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閉会挨拶　アンケート記入　解散</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2167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66700" y="644170"/>
            <a:ext cx="8686800" cy="174466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研修目的</a:t>
            </a:r>
          </a:p>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支援者としての「あるべき姿」から「やるべき事」を考え、討論で出された意見や発表内容、他社との情報交換から、個人の具体的な支援計画を考える</a:t>
            </a:r>
          </a:p>
        </p:txBody>
      </p:sp>
      <p:sp>
        <p:nvSpPr>
          <p:cNvPr id="6147" name="Text Box 3"/>
          <p:cNvSpPr txBox="1">
            <a:spLocks noChangeArrowheads="1"/>
          </p:cNvSpPr>
          <p:nvPr/>
        </p:nvSpPr>
        <p:spPr bwMode="auto">
          <a:xfrm>
            <a:off x="266700" y="3676652"/>
            <a:ext cx="8496944"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一口に「支援者」と言ってもその範囲は広く、管理者の立場、全社の支援事務局の立場、事業所や部の支援担当の立場、課単位の支援者の立場などさまざまです。　今回のグループ討論は、直接推進者を直接指導する立場で議論を進めてください。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これからグループ討論をスムーズに進めていくためには、メンバー全員で、「支援者のあるべき姿」を再認識し、明確にする必要があります。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55776" y="2581275"/>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6450" y="620688"/>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「参加券、紹介項目メモ」を活用。</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sp>
        <p:nvSpPr>
          <p:cNvPr id="5" name="テキスト ボックス 4">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764" y="4204472"/>
            <a:ext cx="2636912" cy="2636912"/>
          </a:xfrm>
          <a:prstGeom prst="rect">
            <a:avLst/>
          </a:prstGeom>
        </p:spPr>
      </p:pic>
      <p:grpSp>
        <p:nvGrpSpPr>
          <p:cNvPr id="8" name="グループ化 7">
            <a:extLst>
              <a:ext uri="{FF2B5EF4-FFF2-40B4-BE49-F238E27FC236}">
                <a16:creationId xmlns:a16="http://schemas.microsoft.com/office/drawing/2014/main" id="{BF68CC83-FD72-4B89-A675-3C518921DE16}"/>
              </a:ext>
            </a:extLst>
          </p:cNvPr>
          <p:cNvGrpSpPr/>
          <p:nvPr/>
        </p:nvGrpSpPr>
        <p:grpSpPr>
          <a:xfrm>
            <a:off x="3151633" y="609702"/>
            <a:ext cx="5811392" cy="6179449"/>
            <a:chOff x="3151633" y="609702"/>
            <a:chExt cx="5811392" cy="6179449"/>
          </a:xfrm>
        </p:grpSpPr>
        <p:grpSp>
          <p:nvGrpSpPr>
            <p:cNvPr id="9" name="グループ化 8">
              <a:extLst>
                <a:ext uri="{FF2B5EF4-FFF2-40B4-BE49-F238E27FC236}">
                  <a16:creationId xmlns:a16="http://schemas.microsoft.com/office/drawing/2014/main" id="{D3BD1B56-398C-4853-8E7D-90E7A2AEB5E8}"/>
                </a:ext>
              </a:extLst>
            </p:cNvPr>
            <p:cNvGrpSpPr/>
            <p:nvPr/>
          </p:nvGrpSpPr>
          <p:grpSpPr>
            <a:xfrm>
              <a:off x="5342631" y="609702"/>
              <a:ext cx="3620394" cy="5064772"/>
              <a:chOff x="5342631" y="609702"/>
              <a:chExt cx="3620394" cy="5064772"/>
            </a:xfrm>
          </p:grpSpPr>
          <p:pic>
            <p:nvPicPr>
              <p:cNvPr id="12" name="図 11">
                <a:extLst>
                  <a:ext uri="{FF2B5EF4-FFF2-40B4-BE49-F238E27FC236}">
                    <a16:creationId xmlns:a16="http://schemas.microsoft.com/office/drawing/2014/main" id="{38F9C476-A8EB-43AC-9695-6460D8B5EE6F}"/>
                  </a:ext>
                </a:extLst>
              </p:cNvPr>
              <p:cNvPicPr>
                <a:picLocks noChangeAspect="1"/>
              </p:cNvPicPr>
              <p:nvPr/>
            </p:nvPicPr>
            <p:blipFill>
              <a:blip r:embed="rId3"/>
              <a:stretch>
                <a:fillRect/>
              </a:stretch>
            </p:blipFill>
            <p:spPr>
              <a:xfrm>
                <a:off x="5342631" y="609702"/>
                <a:ext cx="3620394" cy="5064772"/>
              </a:xfrm>
              <a:prstGeom prst="rect">
                <a:avLst/>
              </a:prstGeom>
            </p:spPr>
          </p:pic>
          <p:sp>
            <p:nvSpPr>
              <p:cNvPr id="13" name="正方形/長方形 12">
                <a:extLst>
                  <a:ext uri="{FF2B5EF4-FFF2-40B4-BE49-F238E27FC236}">
                    <a16:creationId xmlns:a16="http://schemas.microsoft.com/office/drawing/2014/main" id="{98CEACD4-4696-44D3-AF67-D0627E8DBDE8}"/>
                  </a:ext>
                </a:extLst>
              </p:cNvPr>
              <p:cNvSpPr/>
              <p:nvPr/>
            </p:nvSpPr>
            <p:spPr>
              <a:xfrm>
                <a:off x="5436097" y="3311017"/>
                <a:ext cx="1656183" cy="1099058"/>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10" name="図 9">
              <a:extLst>
                <a:ext uri="{FF2B5EF4-FFF2-40B4-BE49-F238E27FC236}">
                  <a16:creationId xmlns:a16="http://schemas.microsoft.com/office/drawing/2014/main" id="{9C08E24D-2FED-433C-A8C3-25C7CE476166}"/>
                </a:ext>
              </a:extLst>
            </p:cNvPr>
            <p:cNvPicPr>
              <a:picLocks noChangeAspect="1" noChangeArrowheads="1"/>
              <a:extLst>
                <a:ext uri="{84589F7E-364E-4C9E-8A38-B11213B215E9}">
                  <a14:cameraTool xmlns:a14="http://schemas.microsoft.com/office/drawing/2010/main" cellRange="'[QR受付用　推・支・推事研修会　参加券発行用ツール_QRコード付き.xlsx]三角板明示1~5'!$C$29:$F$33"/>
                </a:ext>
              </a:extLst>
            </p:cNvPicPr>
            <p:nvPr/>
          </p:nvPicPr>
          <p:blipFill>
            <a:blip r:embed="rId4"/>
            <a:srcRect/>
            <a:stretch>
              <a:fillRect/>
            </a:stretch>
          </p:blipFill>
          <p:spPr bwMode="auto">
            <a:xfrm>
              <a:off x="3151633" y="4647680"/>
              <a:ext cx="3212207" cy="2141471"/>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
          <p:nvSpPr>
            <p:cNvPr id="11" name="矢印: 環状 10">
              <a:extLst>
                <a:ext uri="{FF2B5EF4-FFF2-40B4-BE49-F238E27FC236}">
                  <a16:creationId xmlns:a16="http://schemas.microsoft.com/office/drawing/2014/main" id="{412A8F6F-1D63-4145-A192-FC4D5583F405}"/>
                </a:ext>
              </a:extLst>
            </p:cNvPr>
            <p:cNvSpPr/>
            <p:nvPr/>
          </p:nvSpPr>
          <p:spPr>
            <a:xfrm flipH="1">
              <a:off x="4791398" y="3995982"/>
              <a:ext cx="1008112" cy="1303396"/>
            </a:xfrm>
            <a:prstGeom prst="circularArrow">
              <a:avLst>
                <a:gd name="adj1" fmla="val 13592"/>
                <a:gd name="adj2" fmla="val 545457"/>
                <a:gd name="adj3" fmla="val 20671536"/>
                <a:gd name="adj4" fmla="val 15637738"/>
                <a:gd name="adj5" fmla="val 1289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379546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556603" cy="461665"/>
          </a:xfrm>
          <a:prstGeom prst="rect">
            <a:avLst/>
          </a:prstGeom>
          <a:noFill/>
        </p:spPr>
        <p:txBody>
          <a:bodyPr wrap="none" rtlCol="0">
            <a:spAutoFit/>
          </a:bodyPr>
          <a:lstStyle/>
          <a:p>
            <a:r>
              <a:rPr kumimoji="1"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a:t>
            </a:r>
            <a:r>
              <a:rPr lang="en-US" altLang="ja-JP" b="1" u="sng" dirty="0">
                <a:latin typeface="Meiryo UI" panose="020B0604030504040204" pitchFamily="50" charset="-128"/>
                <a:ea typeface="Meiryo UI" panose="020B0604030504040204" pitchFamily="50" charset="-128"/>
              </a:rPr>
              <a:t>5</a:t>
            </a:r>
            <a:r>
              <a:rPr kumimoji="1" lang="ja-JP" altLang="en-US" b="1" u="sng" dirty="0">
                <a:latin typeface="Meiryo UI" panose="020B0604030504040204" pitchFamily="50" charset="-128"/>
                <a:ea typeface="Meiryo UI" panose="020B0604030504040204" pitchFamily="50" charset="-128"/>
              </a:rPr>
              <a:t>分間</a:t>
            </a:r>
            <a:r>
              <a:rPr kumimoji="1" lang="en-US" altLang="ja-JP" b="1" u="sng" dirty="0">
                <a:latin typeface="Meiryo UI" panose="020B0604030504040204" pitchFamily="50" charset="-128"/>
                <a:ea typeface="Meiryo UI" panose="020B0604030504040204" pitchFamily="50" charset="-128"/>
              </a:rPr>
              <a:t>)</a:t>
            </a:r>
            <a:r>
              <a:rPr kumimoji="1" lang="ja-JP" altLang="en-US" b="1" u="sng" dirty="0">
                <a:latin typeface="Meiryo UI" panose="020B0604030504040204" pitchFamily="50" charset="-128"/>
                <a:ea typeface="Meiryo UI" panose="020B0604030504040204" pitchFamily="50" charset="-128"/>
              </a:rPr>
              <a:t>：ジェスチャーゲーム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416320"/>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・お題は各グループ違います。（</a:t>
            </a:r>
            <a:r>
              <a:rPr lang="ja-JP" altLang="en-US" dirty="0">
                <a:latin typeface="Meiryo UI" panose="020B0604030504040204" pitchFamily="50" charset="-128"/>
                <a:ea typeface="Meiryo UI" panose="020B0604030504040204" pitchFamily="50" charset="-128"/>
              </a:rPr>
              <a:t>一部同じ出題があります</a:t>
            </a:r>
            <a:r>
              <a:rPr kumimoji="1" lang="ja-JP" altLang="en-US" dirty="0">
                <a:latin typeface="Meiryo UI" panose="020B0604030504040204" pitchFamily="50" charset="-128"/>
                <a:ea typeface="Meiryo UI" panose="020B0604030504040204" pitchFamily="50" charset="-128"/>
              </a:rPr>
              <a:t>。）</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kumimoji="1" lang="en-US" altLang="ja-JP" dirty="0">
                <a:latin typeface="Meiryo UI" panose="020B0604030504040204" pitchFamily="50" charset="-128"/>
                <a:ea typeface="Meiryo UI" panose="020B0604030504040204" pitchFamily="50" charset="-128"/>
              </a:rPr>
              <a:t>30</a:t>
            </a:r>
            <a:r>
              <a:rPr lang="ja-JP" altLang="en-US" dirty="0">
                <a:latin typeface="Meiryo UI" panose="020B0604030504040204" pitchFamily="50" charset="-128"/>
                <a:ea typeface="Meiryo UI" panose="020B0604030504040204" pitchFamily="50" charset="-128"/>
              </a:rPr>
              <a:t>秒</a:t>
            </a:r>
            <a:r>
              <a:rPr kumimoji="1" lang="ja-JP" altLang="en-US" dirty="0">
                <a:latin typeface="Meiryo UI" panose="020B0604030504040204" pitchFamily="50" charset="-128"/>
                <a:ea typeface="Meiryo UI" panose="020B0604030504040204" pitchFamily="50" charset="-128"/>
              </a:rPr>
              <a:t>）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648248"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①出題をする順番に机の横などの空いたスペースに並びます。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lang="en-US" altLang="ja-JP" sz="2200" dirty="0">
                <a:latin typeface="Meiryo UI" panose="020B0604030504040204" pitchFamily="50" charset="-128"/>
                <a:ea typeface="Meiryo UI" panose="020B0604030504040204" pitchFamily="50" charset="-128"/>
              </a:rPr>
              <a:t>5</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lang="en-US" altLang="ja-JP" sz="2200" b="1" dirty="0">
                <a:solidFill>
                  <a:srgbClr val="FF0000"/>
                </a:solidFill>
                <a:latin typeface="Meiryo UI" panose="020B0604030504040204" pitchFamily="50" charset="-128"/>
                <a:ea typeface="Meiryo UI" panose="020B0604030504040204" pitchFamily="50" charset="-128"/>
              </a:rPr>
              <a:t>30</a:t>
            </a:r>
            <a:r>
              <a:rPr lang="ja-JP" altLang="en-US" sz="2200" b="1" dirty="0">
                <a:solidFill>
                  <a:srgbClr val="FF0000"/>
                </a:solidFill>
                <a:latin typeface="Meiryo UI" panose="020B0604030504040204" pitchFamily="50" charset="-128"/>
                <a:ea typeface="Meiryo UI" panose="020B0604030504040204" pitchFamily="50" charset="-128"/>
              </a:rPr>
              <a:t>秒</a:t>
            </a:r>
            <a:r>
              <a:rPr kumimoji="1" lang="ja-JP" altLang="en-US" sz="2200" dirty="0">
                <a:latin typeface="Meiryo UI" panose="020B0604030504040204" pitchFamily="50" charset="-128"/>
                <a:ea typeface="Meiryo UI" panose="020B0604030504040204" pitchFamily="50" charset="-128"/>
              </a:rPr>
              <a:t>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278642"/>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ゲームスタート前</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アドバイザー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メンバーを回答をする順番に並ばせる。	</a:t>
            </a:r>
          </a:p>
          <a:p>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出題者は、出題中はマスクを取る旨を伝える。</a:t>
            </a:r>
            <a:endParaRPr kumimoji="1" lang="en-US" altLang="ja-JP" sz="2000" dirty="0">
              <a:latin typeface="Meiryo UI" panose="020B0604030504040204" pitchFamily="50" charset="-128"/>
              <a:ea typeface="Meiryo UI" panose="020B0604030504040204" pitchFamily="50" charset="-128"/>
            </a:endParaRPr>
          </a:p>
          <a:p>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出題者</a:t>
            </a:r>
            <a:r>
              <a:rPr kumimoji="1" lang="ja-JP" altLang="en-US" sz="2000" dirty="0">
                <a:latin typeface="Meiryo UI" panose="020B0604030504040204" pitchFamily="50" charset="-128"/>
                <a:ea typeface="Meiryo UI" panose="020B0604030504040204" pitchFamily="50" charset="-128"/>
              </a:rPr>
              <a:t>の</a:t>
            </a:r>
            <a:r>
              <a:rPr kumimoji="1" lang="ja-JP" altLang="en-US" sz="2000" b="1" dirty="0">
                <a:solidFill>
                  <a:srgbClr val="FF0000"/>
                </a:solidFill>
                <a:latin typeface="Meiryo UI" panose="020B0604030504040204" pitchFamily="50" charset="-128"/>
                <a:ea typeface="Meiryo UI" panose="020B0604030504040204" pitchFamily="50" charset="-128"/>
              </a:rPr>
              <a:t>横</a:t>
            </a:r>
            <a:r>
              <a:rPr kumimoji="1" lang="ja-JP" altLang="en-US" sz="2000" dirty="0">
                <a:latin typeface="Meiryo UI" panose="020B0604030504040204" pitchFamily="50" charset="-128"/>
                <a:ea typeface="Meiryo UI" panose="020B0604030504040204" pitchFamily="50" charset="-128"/>
              </a:rPr>
              <a:t>に立って問題を準備する。</a:t>
            </a:r>
            <a:endParaRPr kumimoji="1" lang="en-US" altLang="ja-JP" sz="2000" dirty="0">
              <a:latin typeface="Meiryo UI" panose="020B0604030504040204" pitchFamily="50" charset="-128"/>
              <a:ea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ゲームスタート時</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ゲーム中</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ゲーム開始を告げる。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２</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b="1" dirty="0">
                <a:solidFill>
                  <a:srgbClr val="FF0000"/>
                </a:solidFill>
                <a:latin typeface="Meiryo UI" panose="020B0604030504040204" pitchFamily="50" charset="-128"/>
                <a:ea typeface="Meiryo UI" panose="020B0604030504040204" pitchFamily="50" charset="-128"/>
              </a:rPr>
              <a:t>３</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ja-JP" altLang="en-US" sz="2000" b="1" dirty="0">
                <a:solidFill>
                  <a:srgbClr val="FF0000"/>
                </a:solidFill>
                <a:latin typeface="Meiryo UI" panose="020B0604030504040204" pitchFamily="50" charset="-128"/>
                <a:ea typeface="Meiryo UI" panose="020B0604030504040204" pitchFamily="50" charset="-128"/>
              </a:rPr>
              <a:t>１</a:t>
            </a:r>
            <a:r>
              <a:rPr kumimoji="1" lang="ja-JP" altLang="en-US" sz="2000" dirty="0">
                <a:latin typeface="Meiryo UI" panose="020B0604030504040204" pitchFamily="50" charset="-128"/>
                <a:ea typeface="Meiryo UI" panose="020B0604030504040204" pitchFamily="50" charset="-128"/>
              </a:rPr>
              <a:t>分</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en-US" altLang="ja-JP" sz="2000" b="1" dirty="0">
                <a:solidFill>
                  <a:srgbClr val="FF0000"/>
                </a:solidFill>
                <a:latin typeface="Meiryo UI" panose="020B0604030504040204" pitchFamily="50" charset="-128"/>
                <a:ea typeface="Meiryo UI" panose="020B0604030504040204" pitchFamily="50" charset="-128"/>
              </a:rPr>
              <a:t>30</a:t>
            </a:r>
            <a:r>
              <a:rPr kumimoji="1" lang="ja-JP" altLang="en-US" sz="2000" dirty="0">
                <a:latin typeface="Meiryo UI" panose="020B0604030504040204" pitchFamily="50" charset="-128"/>
                <a:ea typeface="Meiryo UI" panose="020B0604030504040204" pitchFamily="50" charset="-128"/>
              </a:rPr>
              <a:t>秒</a:t>
            </a:r>
            <a:endParaRPr kumimoji="1" lang="en-US" altLang="ja-JP" sz="2000" dirty="0">
              <a:latin typeface="Meiryo UI" panose="020B0604030504040204" pitchFamily="50" charset="-128"/>
              <a:ea typeface="Meiryo UI" panose="020B0604030504040204" pitchFamily="50" charset="-128"/>
            </a:endParaRPr>
          </a:p>
          <a:p>
            <a:pPr lvl="1"/>
            <a:r>
              <a:rPr lang="ja-JP" altLang="en-US" sz="2000" dirty="0">
                <a:latin typeface="Meiryo UI" panose="020B0604030504040204" pitchFamily="50" charset="-128"/>
                <a:ea typeface="Meiryo UI" panose="020B0604030504040204" pitchFamily="50" charset="-128"/>
              </a:rPr>
              <a:t>　　　　　　　　　　　 ５分以内にお題が全部終了した場合は、もう一回り</a:t>
            </a:r>
            <a:endParaRPr lang="en-US" altLang="ja-JP" sz="2000" dirty="0">
              <a:latin typeface="Meiryo UI" panose="020B0604030504040204" pitchFamily="50" charset="-128"/>
              <a:ea typeface="Meiryo UI" panose="020B0604030504040204" pitchFamily="50" charset="-128"/>
            </a:endParaRPr>
          </a:p>
          <a:p>
            <a:pPr lvl="1"/>
            <a:r>
              <a:rPr kumimoji="1" lang="ja-JP" altLang="en-US" sz="2000" dirty="0">
                <a:latin typeface="Meiryo UI" panose="020B0604030504040204" pitchFamily="50" charset="-128"/>
                <a:ea typeface="Meiryo UI" panose="020B0604030504040204" pitchFamily="50" charset="-128"/>
              </a:rPr>
              <a:t>　　　　　　　　　　　　ランダムにお題を出し続ける。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アドバイザー補助  　　</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問につき</a:t>
            </a:r>
            <a:r>
              <a:rPr lang="en-US" altLang="ja-JP" sz="2000" b="1" dirty="0">
                <a:solidFill>
                  <a:srgbClr val="FF0000"/>
                </a:solidFill>
                <a:latin typeface="Meiryo UI" panose="020B0604030504040204" pitchFamily="50" charset="-128"/>
                <a:ea typeface="Meiryo UI" panose="020B0604030504040204" pitchFamily="50" charset="-128"/>
              </a:rPr>
              <a:t>30</a:t>
            </a:r>
            <a:r>
              <a:rPr lang="ja-JP" altLang="en-US" sz="2000" b="1" dirty="0">
                <a:solidFill>
                  <a:srgbClr val="FF0000"/>
                </a:solidFill>
                <a:latin typeface="Meiryo UI" panose="020B0604030504040204" pitchFamily="50" charset="-128"/>
                <a:ea typeface="Meiryo UI" panose="020B0604030504040204" pitchFamily="50" charset="-128"/>
              </a:rPr>
              <a:t>秒</a:t>
            </a:r>
            <a:r>
              <a:rPr kumimoji="1" lang="ja-JP" altLang="en-US" sz="2000" dirty="0">
                <a:latin typeface="Meiryo UI" panose="020B0604030504040204" pitchFamily="50" charset="-128"/>
                <a:ea typeface="Meiryo UI" panose="020B0604030504040204" pitchFamily="50" charset="-128"/>
              </a:rPr>
              <a:t>の制限時間を計る。　　</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＊補佐が居ない場合は、アドバイザの感覚値で。</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ゲーム終了時</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ゲームの終了を告げる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ように伝える。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回答数を確認し、全体に順位を告げる　</a:t>
            </a:r>
            <a:endParaRPr kumimoji="1"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69921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673FD2-C3F4-45D3-ABED-388C64501C5B}">
  <ds:schemaRefs>
    <ds:schemaRef ds:uri="http://schemas.microsoft.com/office/2006/documentManagement/types"/>
    <ds:schemaRef ds:uri="a0d3ccf1-d0c2-4efd-81a4-606093d9b9db"/>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285cdbfb-fd02-418b-ac7f-7e928f0100ce"/>
    <ds:schemaRef ds:uri="http://www.w3.org/XML/1998/namespace"/>
    <ds:schemaRef ds:uri="http://purl.org/dc/dcmitype/"/>
  </ds:schemaRefs>
</ds:datastoreItem>
</file>

<file path=customXml/itemProps2.xml><?xml version="1.0" encoding="utf-8"?>
<ds:datastoreItem xmlns:ds="http://schemas.openxmlformats.org/officeDocument/2006/customXml" ds:itemID="{E42A3B1F-F55A-4C2A-A916-9506AF0342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d3ccf1-d0c2-4efd-81a4-606093d9b9db"/>
    <ds:schemaRef ds:uri="285cdbfb-fd02-418b-ac7f-7e928f010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7DCD6F-AB78-4AB8-8011-12CEEC628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3287</TotalTime>
  <Words>5369</Words>
  <Application>Microsoft Office PowerPoint</Application>
  <PresentationFormat>画面に合わせる (4:3)</PresentationFormat>
  <Paragraphs>697</Paragraphs>
  <Slides>31</Slides>
  <Notes>0</Notes>
  <HiddenSlides>0</HiddenSlides>
  <MMClips>0</MMClips>
  <ScaleCrop>false</ScaleCrop>
  <HeadingPairs>
    <vt:vector size="4" baseType="variant">
      <vt:variant>
        <vt:lpstr>テーマ</vt:lpstr>
      </vt:variant>
      <vt:variant>
        <vt:i4>1</vt:i4>
      </vt:variant>
      <vt:variant>
        <vt:lpstr>スライド タイトル</vt:lpstr>
      </vt:variant>
      <vt:variant>
        <vt:i4>31</vt:i4>
      </vt:variant>
    </vt:vector>
  </HeadingPairs>
  <TitlesOfParts>
    <vt:vector size="32"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私のＱＣサークル支援計画書</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深川 宏 (Hiroshi Fukagawa)</cp:lastModifiedBy>
  <cp:revision>193</cp:revision>
  <cp:lastPrinted>2024-08-26T04:16:26Z</cp:lastPrinted>
  <dcterms:created xsi:type="dcterms:W3CDTF">1601-01-01T00:00:00Z</dcterms:created>
  <dcterms:modified xsi:type="dcterms:W3CDTF">2024-09-17T04:12:48Z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