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1" r:id="rId5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6" autoAdjust="0"/>
    <p:restoredTop sz="96290" autoAdjust="0"/>
  </p:normalViewPr>
  <p:slideViewPr>
    <p:cSldViewPr>
      <p:cViewPr varScale="1">
        <p:scale>
          <a:sx n="120" d="100"/>
          <a:sy n="120" d="100"/>
        </p:scale>
        <p:origin x="1709" y="77"/>
      </p:cViewPr>
      <p:guideLst>
        <p:guide orient="horz" pos="2160"/>
        <p:guide pos="312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CB1E4545-C462-401B-8698-0E0E2C6770E5}"/>
    <pc:docChg chg="delSld">
      <pc:chgData name="森田 未希" userId="a6b7ca52-0fdd-444b-80c2-898147956c63" providerId="ADAL" clId="{CB1E4545-C462-401B-8698-0E0E2C6770E5}" dt="2023-09-20T08:59:45.822" v="0" actId="47"/>
      <pc:docMkLst>
        <pc:docMk/>
      </pc:docMkLst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79"/>
        </pc:sldMkLst>
      </pc:sldChg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8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B5BB21-A713-45E8-8009-9CEC9865B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8787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4688" y="708025"/>
            <a:ext cx="5457825" cy="3778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911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03785F-4319-4AEC-BF06-A3FE7F39EB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2966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D67ED-037A-45C8-A7E7-A55194493D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5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855EF-73E6-4BF0-A8FD-3E888BBAF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31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36F65-5B05-44B6-9392-B8FCB1FE9B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3769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00D5F-2EF1-4147-9B34-AB6DCF32EC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941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D08EAF-3CA3-4F4C-9EF3-A4407EED24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578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97984-3DA0-4F73-878B-3C6640F839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509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A8041-DAE0-4068-9829-E2E2446766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313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6E12E-C5A4-48AE-B1E5-74210742A8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500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0D3EB-95A9-4BA6-AEF9-A91E97583A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483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390A6-8C57-488B-80AB-6E5F32BB1F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089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F4DAB-753A-4DB9-A44E-A2860F0491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712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588FE-88A8-4A2A-B4F5-1ED57C6AAE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726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F8D313-88D5-4AF0-A928-AEC0183315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>
                <a:solidFill>
                  <a:schemeClr val="tx1"/>
                </a:solidFill>
                <a:ea typeface="HGP創英角ｺﾞｼｯｸUB" panose="020B0900000000000000" pitchFamily="50" charset="-128"/>
              </a:rPr>
              <a:t>私のＱＣサークル支援計画書</a:t>
            </a:r>
          </a:p>
        </p:txBody>
      </p:sp>
      <p:graphicFrame>
        <p:nvGraphicFramePr>
          <p:cNvPr id="53251" name="Group 10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155542"/>
              </p:ext>
            </p:extLst>
          </p:nvPr>
        </p:nvGraphicFramePr>
        <p:xfrm>
          <a:off x="152400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5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92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0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08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56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36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79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　 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2024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5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日（水）</a:t>
                      </a:r>
                      <a:endParaRPr kumimoji="1" lang="ja-JP" dirty="0"/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125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126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1C42FC-64E2-4782-A6E3-55828F564F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37F28E-3AA2-4248-91EA-2DAFAF5D717F}">
  <ds:schemaRefs>
    <ds:schemaRef ds:uri="http://purl.org/dc/elements/1.1/"/>
    <ds:schemaRef ds:uri="a0d3ccf1-d0c2-4efd-81a4-606093d9b9db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7E1C0EA-1B81-487A-99CD-4BD2EC5A61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158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Times New Roman</vt:lpstr>
      <vt:lpstr>標準デザイン</vt:lpstr>
      <vt:lpstr>私のＱＣサークル支援計画書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深川 宏 (Hiroshi Fukagawa)</cp:lastModifiedBy>
  <cp:revision>216</cp:revision>
  <cp:lastPrinted>2019-05-10T04:36:20Z</cp:lastPrinted>
  <dcterms:created xsi:type="dcterms:W3CDTF">2001-10-25T03:56:05Z</dcterms:created>
  <dcterms:modified xsi:type="dcterms:W3CDTF">2024-09-09T00:09:09Z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